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711" r:id="rId2"/>
    <p:sldMasterId id="2147483720" r:id="rId3"/>
    <p:sldMasterId id="2147483684" r:id="rId4"/>
    <p:sldMasterId id="2147483693" r:id="rId5"/>
    <p:sldMasterId id="2147483702" r:id="rId6"/>
  </p:sldMasterIdLst>
  <p:notesMasterIdLst>
    <p:notesMasterId r:id="rId24"/>
  </p:notesMasterIdLst>
  <p:handoutMasterIdLst>
    <p:handoutMasterId r:id="rId25"/>
  </p:handoutMasterIdLst>
  <p:sldIdLst>
    <p:sldId id="266" r:id="rId7"/>
    <p:sldId id="304" r:id="rId8"/>
    <p:sldId id="261" r:id="rId9"/>
    <p:sldId id="269" r:id="rId10"/>
    <p:sldId id="274" r:id="rId11"/>
    <p:sldId id="306" r:id="rId12"/>
    <p:sldId id="302" r:id="rId13"/>
    <p:sldId id="307" r:id="rId14"/>
    <p:sldId id="309" r:id="rId15"/>
    <p:sldId id="303" r:id="rId16"/>
    <p:sldId id="297" r:id="rId17"/>
    <p:sldId id="305" r:id="rId18"/>
    <p:sldId id="308" r:id="rId19"/>
    <p:sldId id="310" r:id="rId20"/>
    <p:sldId id="311" r:id="rId21"/>
    <p:sldId id="312" r:id="rId22"/>
    <p:sldId id="284" r:id="rId23"/>
  </p:sldIdLst>
  <p:sldSz cx="9144000" cy="6858000" type="screen4x3"/>
  <p:notesSz cx="6645275" cy="9775825"/>
  <p:defaultTextStyle>
    <a:defPPr>
      <a:defRPr lang="en-US"/>
    </a:defPPr>
    <a:lvl1pPr marL="0" algn="l" defTabSz="1088502" rtl="0" eaLnBrk="1" latinLnBrk="0" hangingPunct="1">
      <a:defRPr sz="2143" kern="1200">
        <a:solidFill>
          <a:schemeClr val="tx1"/>
        </a:solidFill>
        <a:latin typeface="+mn-lt"/>
        <a:ea typeface="+mn-ea"/>
        <a:cs typeface="+mn-cs"/>
      </a:defRPr>
    </a:lvl1pPr>
    <a:lvl2pPr marL="544251" algn="l" defTabSz="1088502" rtl="0" eaLnBrk="1" latinLnBrk="0" hangingPunct="1">
      <a:defRPr sz="2143" kern="1200">
        <a:solidFill>
          <a:schemeClr val="tx1"/>
        </a:solidFill>
        <a:latin typeface="+mn-lt"/>
        <a:ea typeface="+mn-ea"/>
        <a:cs typeface="+mn-cs"/>
      </a:defRPr>
    </a:lvl2pPr>
    <a:lvl3pPr marL="1088502" algn="l" defTabSz="1088502" rtl="0" eaLnBrk="1" latinLnBrk="0" hangingPunct="1">
      <a:defRPr sz="2143" kern="1200">
        <a:solidFill>
          <a:schemeClr val="tx1"/>
        </a:solidFill>
        <a:latin typeface="+mn-lt"/>
        <a:ea typeface="+mn-ea"/>
        <a:cs typeface="+mn-cs"/>
      </a:defRPr>
    </a:lvl3pPr>
    <a:lvl4pPr marL="1632753" algn="l" defTabSz="1088502" rtl="0" eaLnBrk="1" latinLnBrk="0" hangingPunct="1">
      <a:defRPr sz="2143" kern="1200">
        <a:solidFill>
          <a:schemeClr val="tx1"/>
        </a:solidFill>
        <a:latin typeface="+mn-lt"/>
        <a:ea typeface="+mn-ea"/>
        <a:cs typeface="+mn-cs"/>
      </a:defRPr>
    </a:lvl4pPr>
    <a:lvl5pPr marL="2177003" algn="l" defTabSz="1088502" rtl="0" eaLnBrk="1" latinLnBrk="0" hangingPunct="1">
      <a:defRPr sz="2143" kern="1200">
        <a:solidFill>
          <a:schemeClr val="tx1"/>
        </a:solidFill>
        <a:latin typeface="+mn-lt"/>
        <a:ea typeface="+mn-ea"/>
        <a:cs typeface="+mn-cs"/>
      </a:defRPr>
    </a:lvl5pPr>
    <a:lvl6pPr marL="2721254" algn="l" defTabSz="1088502" rtl="0" eaLnBrk="1" latinLnBrk="0" hangingPunct="1">
      <a:defRPr sz="2143" kern="1200">
        <a:solidFill>
          <a:schemeClr val="tx1"/>
        </a:solidFill>
        <a:latin typeface="+mn-lt"/>
        <a:ea typeface="+mn-ea"/>
        <a:cs typeface="+mn-cs"/>
      </a:defRPr>
    </a:lvl6pPr>
    <a:lvl7pPr marL="3265505" algn="l" defTabSz="1088502" rtl="0" eaLnBrk="1" latinLnBrk="0" hangingPunct="1">
      <a:defRPr sz="2143" kern="1200">
        <a:solidFill>
          <a:schemeClr val="tx1"/>
        </a:solidFill>
        <a:latin typeface="+mn-lt"/>
        <a:ea typeface="+mn-ea"/>
        <a:cs typeface="+mn-cs"/>
      </a:defRPr>
    </a:lvl7pPr>
    <a:lvl8pPr marL="3809756" algn="l" defTabSz="1088502" rtl="0" eaLnBrk="1" latinLnBrk="0" hangingPunct="1">
      <a:defRPr sz="2143" kern="1200">
        <a:solidFill>
          <a:schemeClr val="tx1"/>
        </a:solidFill>
        <a:latin typeface="+mn-lt"/>
        <a:ea typeface="+mn-ea"/>
        <a:cs typeface="+mn-cs"/>
      </a:defRPr>
    </a:lvl8pPr>
    <a:lvl9pPr marL="4354007" algn="l" defTabSz="1088502" rtl="0" eaLnBrk="1" latinLnBrk="0" hangingPunct="1">
      <a:defRPr sz="214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A2B"/>
    <a:srgbClr val="E636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ED8780-26F9-7E38-F400-4796FF359BCC}" v="2" dt="2019-10-09T04:47:01.463"/>
  </p1510:revLst>
</p1510:revInfo>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12" d="100"/>
          <a:sy n="112" d="100"/>
        </p:scale>
        <p:origin x="513" y="51"/>
      </p:cViewPr>
      <p:guideLst>
        <p:guide orient="horz" pos="4320"/>
        <p:guide/>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84" d="100"/>
          <a:sy n="84" d="100"/>
        </p:scale>
        <p:origin x="29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A5A6BD-8111-4A52-8671-5094B3A26622}"/>
              </a:ext>
            </a:extLst>
          </p:cNvPr>
          <p:cNvSpPr>
            <a:spLocks noGrp="1"/>
          </p:cNvSpPr>
          <p:nvPr>
            <p:ph type="hdr" sz="quarter"/>
          </p:nvPr>
        </p:nvSpPr>
        <p:spPr>
          <a:xfrm>
            <a:off x="1" y="0"/>
            <a:ext cx="2879619" cy="490489"/>
          </a:xfrm>
          <a:prstGeom prst="rect">
            <a:avLst/>
          </a:prstGeom>
        </p:spPr>
        <p:txBody>
          <a:bodyPr vert="horz" lIns="89764" tIns="44882" rIns="89764" bIns="44882" rtlCol="0"/>
          <a:lstStyle>
            <a:lvl1pPr algn="l">
              <a:defRPr sz="1200"/>
            </a:lvl1pPr>
          </a:lstStyle>
          <a:p>
            <a:endParaRPr lang="en-AU"/>
          </a:p>
        </p:txBody>
      </p:sp>
      <p:sp>
        <p:nvSpPr>
          <p:cNvPr id="3" name="Date Placeholder 2">
            <a:extLst>
              <a:ext uri="{FF2B5EF4-FFF2-40B4-BE49-F238E27FC236}">
                <a16:creationId xmlns:a16="http://schemas.microsoft.com/office/drawing/2014/main" id="{AECDC69F-2C98-4C1A-942C-AD8EFAF3DD95}"/>
              </a:ext>
            </a:extLst>
          </p:cNvPr>
          <p:cNvSpPr>
            <a:spLocks noGrp="1"/>
          </p:cNvSpPr>
          <p:nvPr>
            <p:ph type="dt" sz="quarter" idx="1"/>
          </p:nvPr>
        </p:nvSpPr>
        <p:spPr>
          <a:xfrm>
            <a:off x="3764120" y="0"/>
            <a:ext cx="2879619" cy="490489"/>
          </a:xfrm>
          <a:prstGeom prst="rect">
            <a:avLst/>
          </a:prstGeom>
        </p:spPr>
        <p:txBody>
          <a:bodyPr vert="horz" lIns="89764" tIns="44882" rIns="89764" bIns="44882" rtlCol="0"/>
          <a:lstStyle>
            <a:lvl1pPr algn="r">
              <a:defRPr sz="1200"/>
            </a:lvl1pPr>
          </a:lstStyle>
          <a:p>
            <a:fld id="{E978616D-4291-4459-8AC5-F0FDDC27E90B}" type="datetimeFigureOut">
              <a:rPr lang="en-AU" smtClean="0"/>
              <a:t>3/11/2021</a:t>
            </a:fld>
            <a:endParaRPr lang="en-AU"/>
          </a:p>
        </p:txBody>
      </p:sp>
      <p:sp>
        <p:nvSpPr>
          <p:cNvPr id="4" name="Footer Placeholder 3">
            <a:extLst>
              <a:ext uri="{FF2B5EF4-FFF2-40B4-BE49-F238E27FC236}">
                <a16:creationId xmlns:a16="http://schemas.microsoft.com/office/drawing/2014/main" id="{A47053D6-B3D5-4B34-8F85-E34D25DE2D71}"/>
              </a:ext>
            </a:extLst>
          </p:cNvPr>
          <p:cNvSpPr>
            <a:spLocks noGrp="1"/>
          </p:cNvSpPr>
          <p:nvPr>
            <p:ph type="ftr" sz="quarter" idx="2"/>
          </p:nvPr>
        </p:nvSpPr>
        <p:spPr>
          <a:xfrm>
            <a:off x="1" y="9285338"/>
            <a:ext cx="2879619" cy="490488"/>
          </a:xfrm>
          <a:prstGeom prst="rect">
            <a:avLst/>
          </a:prstGeom>
        </p:spPr>
        <p:txBody>
          <a:bodyPr vert="horz" lIns="89764" tIns="44882" rIns="89764" bIns="44882"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11848944-7B5F-492B-9403-816E7279FDAB}"/>
              </a:ext>
            </a:extLst>
          </p:cNvPr>
          <p:cNvSpPr>
            <a:spLocks noGrp="1"/>
          </p:cNvSpPr>
          <p:nvPr>
            <p:ph type="sldNum" sz="quarter" idx="3"/>
          </p:nvPr>
        </p:nvSpPr>
        <p:spPr>
          <a:xfrm>
            <a:off x="3764120" y="9285338"/>
            <a:ext cx="2879619" cy="490488"/>
          </a:xfrm>
          <a:prstGeom prst="rect">
            <a:avLst/>
          </a:prstGeom>
        </p:spPr>
        <p:txBody>
          <a:bodyPr vert="horz" lIns="89764" tIns="44882" rIns="89764" bIns="44882" rtlCol="0" anchor="b"/>
          <a:lstStyle>
            <a:lvl1pPr algn="r">
              <a:defRPr sz="1200"/>
            </a:lvl1pPr>
          </a:lstStyle>
          <a:p>
            <a:fld id="{4CA3A4FB-21A1-4B04-8EEC-119EA5D6C3F0}" type="slidenum">
              <a:rPr lang="en-AU" smtClean="0"/>
              <a:t>‹#›</a:t>
            </a:fld>
            <a:endParaRPr lang="en-AU"/>
          </a:p>
        </p:txBody>
      </p:sp>
    </p:spTree>
    <p:extLst>
      <p:ext uri="{BB962C8B-B14F-4D97-AF65-F5344CB8AC3E}">
        <p14:creationId xmlns:p14="http://schemas.microsoft.com/office/powerpoint/2010/main" val="2454477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79619" cy="490489"/>
          </a:xfrm>
          <a:prstGeom prst="rect">
            <a:avLst/>
          </a:prstGeom>
        </p:spPr>
        <p:txBody>
          <a:bodyPr vert="horz" lIns="89764" tIns="44882" rIns="89764" bIns="44882" rtlCol="0"/>
          <a:lstStyle>
            <a:lvl1pPr algn="l">
              <a:defRPr sz="1200"/>
            </a:lvl1pPr>
          </a:lstStyle>
          <a:p>
            <a:endParaRPr lang="en-AU"/>
          </a:p>
        </p:txBody>
      </p:sp>
      <p:sp>
        <p:nvSpPr>
          <p:cNvPr id="3" name="Date Placeholder 2"/>
          <p:cNvSpPr>
            <a:spLocks noGrp="1"/>
          </p:cNvSpPr>
          <p:nvPr>
            <p:ph type="dt" idx="1"/>
          </p:nvPr>
        </p:nvSpPr>
        <p:spPr>
          <a:xfrm>
            <a:off x="3764120" y="0"/>
            <a:ext cx="2879619" cy="490489"/>
          </a:xfrm>
          <a:prstGeom prst="rect">
            <a:avLst/>
          </a:prstGeom>
        </p:spPr>
        <p:txBody>
          <a:bodyPr vert="horz" lIns="89764" tIns="44882" rIns="89764" bIns="44882" rtlCol="0"/>
          <a:lstStyle>
            <a:lvl1pPr algn="r">
              <a:defRPr sz="1200"/>
            </a:lvl1pPr>
          </a:lstStyle>
          <a:p>
            <a:fld id="{D0C40202-E8F9-4C35-BF19-F27BE9351BD5}" type="datetimeFigureOut">
              <a:rPr lang="en-AU" smtClean="0"/>
              <a:t>3/11/2021</a:t>
            </a:fld>
            <a:endParaRPr lang="en-AU"/>
          </a:p>
        </p:txBody>
      </p:sp>
      <p:sp>
        <p:nvSpPr>
          <p:cNvPr id="4" name="Slide Image Placeholder 3"/>
          <p:cNvSpPr>
            <a:spLocks noGrp="1" noRot="1" noChangeAspect="1"/>
          </p:cNvSpPr>
          <p:nvPr>
            <p:ph type="sldImg" idx="2"/>
          </p:nvPr>
        </p:nvSpPr>
        <p:spPr>
          <a:xfrm>
            <a:off x="1123950" y="1222375"/>
            <a:ext cx="4397375" cy="3298825"/>
          </a:xfrm>
          <a:prstGeom prst="rect">
            <a:avLst/>
          </a:prstGeom>
          <a:noFill/>
          <a:ln w="12700">
            <a:solidFill>
              <a:prstClr val="black"/>
            </a:solidFill>
          </a:ln>
        </p:spPr>
        <p:txBody>
          <a:bodyPr vert="horz" lIns="89764" tIns="44882" rIns="89764" bIns="44882" rtlCol="0" anchor="ctr"/>
          <a:lstStyle/>
          <a:p>
            <a:endParaRPr lang="en-AU"/>
          </a:p>
        </p:txBody>
      </p:sp>
      <p:sp>
        <p:nvSpPr>
          <p:cNvPr id="5" name="Notes Placeholder 4"/>
          <p:cNvSpPr>
            <a:spLocks noGrp="1"/>
          </p:cNvSpPr>
          <p:nvPr>
            <p:ph type="body" sz="quarter" idx="3"/>
          </p:nvPr>
        </p:nvSpPr>
        <p:spPr>
          <a:xfrm>
            <a:off x="664528" y="4704615"/>
            <a:ext cx="5316220" cy="3849231"/>
          </a:xfrm>
          <a:prstGeom prst="rect">
            <a:avLst/>
          </a:prstGeom>
        </p:spPr>
        <p:txBody>
          <a:bodyPr vert="horz" lIns="89764" tIns="44882" rIns="89764" bIns="448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285338"/>
            <a:ext cx="2879619" cy="490488"/>
          </a:xfrm>
          <a:prstGeom prst="rect">
            <a:avLst/>
          </a:prstGeom>
        </p:spPr>
        <p:txBody>
          <a:bodyPr vert="horz" lIns="89764" tIns="44882" rIns="89764" bIns="44882" rtlCol="0" anchor="b"/>
          <a:lstStyle>
            <a:lvl1pPr algn="l">
              <a:defRPr sz="1200"/>
            </a:lvl1pPr>
          </a:lstStyle>
          <a:p>
            <a:endParaRPr lang="en-AU"/>
          </a:p>
        </p:txBody>
      </p:sp>
      <p:sp>
        <p:nvSpPr>
          <p:cNvPr id="7" name="Slide Number Placeholder 6"/>
          <p:cNvSpPr>
            <a:spLocks noGrp="1"/>
          </p:cNvSpPr>
          <p:nvPr>
            <p:ph type="sldNum" sz="quarter" idx="5"/>
          </p:nvPr>
        </p:nvSpPr>
        <p:spPr>
          <a:xfrm>
            <a:off x="3764120" y="9285338"/>
            <a:ext cx="2879619" cy="490488"/>
          </a:xfrm>
          <a:prstGeom prst="rect">
            <a:avLst/>
          </a:prstGeom>
        </p:spPr>
        <p:txBody>
          <a:bodyPr vert="horz" lIns="89764" tIns="44882" rIns="89764" bIns="44882" rtlCol="0" anchor="b"/>
          <a:lstStyle>
            <a:lvl1pPr algn="r">
              <a:defRPr sz="1200"/>
            </a:lvl1pPr>
          </a:lstStyle>
          <a:p>
            <a:fld id="{FB1C0EBB-8BEE-45EF-908B-EB84E86F152B}" type="slidenum">
              <a:rPr lang="en-AU" smtClean="0"/>
              <a:t>‹#›</a:t>
            </a:fld>
            <a:endParaRPr lang="en-AU"/>
          </a:p>
        </p:txBody>
      </p:sp>
    </p:spTree>
    <p:extLst>
      <p:ext uri="{BB962C8B-B14F-4D97-AF65-F5344CB8AC3E}">
        <p14:creationId xmlns:p14="http://schemas.microsoft.com/office/powerpoint/2010/main" val="3277437665"/>
      </p:ext>
    </p:extLst>
  </p:cSld>
  <p:clrMap bg1="lt1" tx1="dk1" bg2="lt2" tx2="dk2" accent1="accent1" accent2="accent2" accent3="accent3" accent4="accent4" accent5="accent5" accent6="accent6" hlink="hlink" folHlink="folHlink"/>
  <p:notesStyle>
    <a:lvl1pPr marL="0" algn="l" defTabSz="1088502" rtl="0" eaLnBrk="1" latinLnBrk="0" hangingPunct="1">
      <a:defRPr sz="1429" kern="1200">
        <a:solidFill>
          <a:schemeClr val="tx1"/>
        </a:solidFill>
        <a:latin typeface="+mn-lt"/>
        <a:ea typeface="+mn-ea"/>
        <a:cs typeface="+mn-cs"/>
      </a:defRPr>
    </a:lvl1pPr>
    <a:lvl2pPr marL="544251" algn="l" defTabSz="1088502" rtl="0" eaLnBrk="1" latinLnBrk="0" hangingPunct="1">
      <a:defRPr sz="1429" kern="1200">
        <a:solidFill>
          <a:schemeClr val="tx1"/>
        </a:solidFill>
        <a:latin typeface="+mn-lt"/>
        <a:ea typeface="+mn-ea"/>
        <a:cs typeface="+mn-cs"/>
      </a:defRPr>
    </a:lvl2pPr>
    <a:lvl3pPr marL="1088502" algn="l" defTabSz="1088502" rtl="0" eaLnBrk="1" latinLnBrk="0" hangingPunct="1">
      <a:defRPr sz="1429" kern="1200">
        <a:solidFill>
          <a:schemeClr val="tx1"/>
        </a:solidFill>
        <a:latin typeface="+mn-lt"/>
        <a:ea typeface="+mn-ea"/>
        <a:cs typeface="+mn-cs"/>
      </a:defRPr>
    </a:lvl3pPr>
    <a:lvl4pPr marL="1632753" algn="l" defTabSz="1088502" rtl="0" eaLnBrk="1" latinLnBrk="0" hangingPunct="1">
      <a:defRPr sz="1429" kern="1200">
        <a:solidFill>
          <a:schemeClr val="tx1"/>
        </a:solidFill>
        <a:latin typeface="+mn-lt"/>
        <a:ea typeface="+mn-ea"/>
        <a:cs typeface="+mn-cs"/>
      </a:defRPr>
    </a:lvl4pPr>
    <a:lvl5pPr marL="2177003" algn="l" defTabSz="1088502" rtl="0" eaLnBrk="1" latinLnBrk="0" hangingPunct="1">
      <a:defRPr sz="1429" kern="1200">
        <a:solidFill>
          <a:schemeClr val="tx1"/>
        </a:solidFill>
        <a:latin typeface="+mn-lt"/>
        <a:ea typeface="+mn-ea"/>
        <a:cs typeface="+mn-cs"/>
      </a:defRPr>
    </a:lvl5pPr>
    <a:lvl6pPr marL="2721254" algn="l" defTabSz="1088502" rtl="0" eaLnBrk="1" latinLnBrk="0" hangingPunct="1">
      <a:defRPr sz="1429" kern="1200">
        <a:solidFill>
          <a:schemeClr val="tx1"/>
        </a:solidFill>
        <a:latin typeface="+mn-lt"/>
        <a:ea typeface="+mn-ea"/>
        <a:cs typeface="+mn-cs"/>
      </a:defRPr>
    </a:lvl6pPr>
    <a:lvl7pPr marL="3265505" algn="l" defTabSz="1088502" rtl="0" eaLnBrk="1" latinLnBrk="0" hangingPunct="1">
      <a:defRPr sz="1429" kern="1200">
        <a:solidFill>
          <a:schemeClr val="tx1"/>
        </a:solidFill>
        <a:latin typeface="+mn-lt"/>
        <a:ea typeface="+mn-ea"/>
        <a:cs typeface="+mn-cs"/>
      </a:defRPr>
    </a:lvl7pPr>
    <a:lvl8pPr marL="3809756" algn="l" defTabSz="1088502" rtl="0" eaLnBrk="1" latinLnBrk="0" hangingPunct="1">
      <a:defRPr sz="1429" kern="1200">
        <a:solidFill>
          <a:schemeClr val="tx1"/>
        </a:solidFill>
        <a:latin typeface="+mn-lt"/>
        <a:ea typeface="+mn-ea"/>
        <a:cs typeface="+mn-cs"/>
      </a:defRPr>
    </a:lvl8pPr>
    <a:lvl9pPr marL="4354007" algn="l" defTabSz="1088502" rtl="0" eaLnBrk="1" latinLnBrk="0" hangingPunct="1">
      <a:defRPr sz="142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a:t>
            </a:r>
            <a:r>
              <a:rPr lang="en-US" baseline="0" dirty="0"/>
              <a:t> the Qliteracy Committee</a:t>
            </a:r>
          </a:p>
          <a:p>
            <a:r>
              <a:rPr lang="en-US" baseline="0" dirty="0"/>
              <a:t>Vanessa Collins (JS Curriculum Coordinator &amp; Isaac Dargan (Year 4 teacher)</a:t>
            </a:r>
          </a:p>
          <a:p>
            <a:r>
              <a:rPr lang="en-US" baseline="0" dirty="0"/>
              <a:t>Merrilyn Lane – Science teachers</a:t>
            </a:r>
          </a:p>
          <a:p>
            <a:r>
              <a:rPr lang="en-US" baseline="0" dirty="0"/>
              <a:t> Catherine </a:t>
            </a:r>
            <a:r>
              <a:rPr lang="en-US" baseline="0" dirty="0" err="1"/>
              <a:t>Phoon</a:t>
            </a:r>
            <a:r>
              <a:rPr lang="en-US" baseline="0" dirty="0"/>
              <a:t> – Head of </a:t>
            </a:r>
            <a:r>
              <a:rPr lang="en-US" baseline="0" dirty="0" err="1"/>
              <a:t>Specailised</a:t>
            </a:r>
            <a:r>
              <a:rPr lang="en-US" baseline="0" dirty="0"/>
              <a:t> Programs</a:t>
            </a:r>
          </a:p>
          <a:p>
            <a:r>
              <a:rPr lang="en-US" baseline="0" dirty="0"/>
              <a:t>Lindy Walsh – Catalyst Coordinator</a:t>
            </a:r>
          </a:p>
          <a:p>
            <a:r>
              <a:rPr lang="en-US" baseline="0" dirty="0"/>
              <a:t>Antony George – Head of English</a:t>
            </a:r>
          </a:p>
          <a:p>
            <a:r>
              <a:rPr lang="en-US" baseline="0" dirty="0"/>
              <a:t>Myself </a:t>
            </a:r>
          </a:p>
        </p:txBody>
      </p:sp>
      <p:sp>
        <p:nvSpPr>
          <p:cNvPr id="4" name="Slide Number Placeholder 3"/>
          <p:cNvSpPr>
            <a:spLocks noGrp="1"/>
          </p:cNvSpPr>
          <p:nvPr>
            <p:ph type="sldNum" sz="quarter" idx="10"/>
          </p:nvPr>
        </p:nvSpPr>
        <p:spPr/>
        <p:txBody>
          <a:bodyPr/>
          <a:lstStyle/>
          <a:p>
            <a:fld id="{FB1C0EBB-8BEE-45EF-908B-EB84E86F152B}" type="slidenum">
              <a:rPr lang="en-AU" smtClean="0"/>
              <a:t>1</a:t>
            </a:fld>
            <a:endParaRPr lang="en-AU"/>
          </a:p>
        </p:txBody>
      </p:sp>
    </p:spTree>
    <p:extLst>
      <p:ext uri="{BB962C8B-B14F-4D97-AF65-F5344CB8AC3E}">
        <p14:creationId xmlns:p14="http://schemas.microsoft.com/office/powerpoint/2010/main" val="2504049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500" dirty="0"/>
              <a:t>The QLiteracy Committee and School Executive recognised the need for a regular and </a:t>
            </a:r>
            <a:r>
              <a:rPr lang="en-AU" sz="1500" b="1" u="sng" dirty="0"/>
              <a:t> formalised </a:t>
            </a:r>
            <a:r>
              <a:rPr lang="en-AU" sz="1500" dirty="0"/>
              <a:t>reading program.</a:t>
            </a:r>
          </a:p>
          <a:p>
            <a:r>
              <a:rPr lang="en-AU" sz="1500" dirty="0"/>
              <a:t>So from January 2020 the Senior School will embed reading 4 days per week (not Wednesdays) for 20 minutes.  </a:t>
            </a:r>
          </a:p>
          <a:p>
            <a:endParaRPr lang="en-AU" sz="1500" dirty="0"/>
          </a:p>
          <a:p>
            <a:r>
              <a:rPr lang="en-AU" sz="1500" dirty="0"/>
              <a:t>Twice per term Wellbeing sessions will be devoted to SSR time.  There will be updates about what those sessions will look like later this year.</a:t>
            </a:r>
          </a:p>
          <a:p>
            <a:endParaRPr lang="en-AU" sz="1500" dirty="0"/>
          </a:p>
          <a:p>
            <a:r>
              <a:rPr lang="en-AU" sz="1500" dirty="0"/>
              <a:t>This allows 80 minutes per week for uninterrupted silent reading.</a:t>
            </a:r>
          </a:p>
          <a:p>
            <a:r>
              <a:rPr lang="en-AU" sz="1500" dirty="0"/>
              <a:t>Real terms = a young adult novel every 4 weeks</a:t>
            </a:r>
          </a:p>
          <a:p>
            <a:endParaRPr lang="en-AU" sz="1500" dirty="0"/>
          </a:p>
          <a:p>
            <a:r>
              <a:rPr lang="en-AU" sz="1500" dirty="0"/>
              <a:t>Students observations of teachers reading is critical to success of the program.  </a:t>
            </a:r>
          </a:p>
          <a:p>
            <a:r>
              <a:rPr lang="en-AU" sz="1500" dirty="0"/>
              <a:t>All teaching staff will be expected to read during this time.  </a:t>
            </a:r>
          </a:p>
          <a:p>
            <a:r>
              <a:rPr lang="en-AU" sz="1500" dirty="0"/>
              <a:t>The Executive will visit classrooms during these sessions to model the practice as well.</a:t>
            </a:r>
          </a:p>
          <a:p>
            <a:endParaRPr lang="en-AU" dirty="0"/>
          </a:p>
        </p:txBody>
      </p:sp>
      <p:sp>
        <p:nvSpPr>
          <p:cNvPr id="4" name="Slide Number Placeholder 3"/>
          <p:cNvSpPr>
            <a:spLocks noGrp="1"/>
          </p:cNvSpPr>
          <p:nvPr>
            <p:ph type="sldNum" sz="quarter" idx="10"/>
          </p:nvPr>
        </p:nvSpPr>
        <p:spPr/>
        <p:txBody>
          <a:bodyPr/>
          <a:lstStyle/>
          <a:p>
            <a:fld id="{FB1C0EBB-8BEE-45EF-908B-EB84E86F152B}" type="slidenum">
              <a:rPr lang="en-AU" smtClean="0"/>
              <a:t>10</a:t>
            </a:fld>
            <a:endParaRPr lang="en-AU"/>
          </a:p>
        </p:txBody>
      </p:sp>
    </p:spTree>
    <p:extLst>
      <p:ext uri="{BB962C8B-B14F-4D97-AF65-F5344CB8AC3E}">
        <p14:creationId xmlns:p14="http://schemas.microsoft.com/office/powerpoint/2010/main" val="3228036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500" dirty="0"/>
              <a:t>All lessons are now 60 minutes</a:t>
            </a:r>
          </a:p>
          <a:p>
            <a:endParaRPr lang="en-AU" sz="1500" dirty="0"/>
          </a:p>
          <a:p>
            <a:r>
              <a:rPr lang="en-AU" sz="1500" dirty="0"/>
              <a:t>Dedicated 5 minutes changeover/movement time between all periods</a:t>
            </a:r>
          </a:p>
          <a:p>
            <a:endParaRPr lang="en-AU" sz="1500" dirty="0"/>
          </a:p>
          <a:p>
            <a:r>
              <a:rPr lang="en-AU" sz="1500" dirty="0"/>
              <a:t>Recess has been extended by 5 minutes</a:t>
            </a:r>
          </a:p>
          <a:p>
            <a:endParaRPr lang="en-AU" sz="1500" dirty="0"/>
          </a:p>
          <a:p>
            <a:r>
              <a:rPr lang="en-AU" sz="1500" dirty="0"/>
              <a:t>Lunch has been extended by 5 minutes</a:t>
            </a:r>
          </a:p>
          <a:p>
            <a:endParaRPr lang="en-AU" sz="1500" dirty="0"/>
          </a:p>
          <a:p>
            <a:r>
              <a:rPr lang="en-AU" sz="1500" dirty="0"/>
              <a:t>The reading session will sit between Period 3 and Period 4</a:t>
            </a:r>
          </a:p>
          <a:p>
            <a:pPr defTabSz="1088355"/>
            <a:endParaRPr lang="en-AU" sz="1500" dirty="0"/>
          </a:p>
          <a:p>
            <a:pPr defTabSz="1088355"/>
            <a:r>
              <a:rPr lang="en-AU" sz="1500" dirty="0"/>
              <a:t>Classes will stay in their Period 3 room to read</a:t>
            </a:r>
          </a:p>
        </p:txBody>
      </p:sp>
      <p:sp>
        <p:nvSpPr>
          <p:cNvPr id="4" name="Slide Number Placeholder 3"/>
          <p:cNvSpPr>
            <a:spLocks noGrp="1"/>
          </p:cNvSpPr>
          <p:nvPr>
            <p:ph type="sldNum" sz="quarter" idx="10"/>
          </p:nvPr>
        </p:nvSpPr>
        <p:spPr/>
        <p:txBody>
          <a:bodyPr/>
          <a:lstStyle/>
          <a:p>
            <a:fld id="{FB1C0EBB-8BEE-45EF-908B-EB84E86F152B}" type="slidenum">
              <a:rPr lang="en-AU" smtClean="0"/>
              <a:t>11</a:t>
            </a:fld>
            <a:endParaRPr lang="en-AU"/>
          </a:p>
        </p:txBody>
      </p:sp>
    </p:spTree>
    <p:extLst>
      <p:ext uri="{BB962C8B-B14F-4D97-AF65-F5344CB8AC3E}">
        <p14:creationId xmlns:p14="http://schemas.microsoft.com/office/powerpoint/2010/main" val="2209822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500" dirty="0"/>
              <a:t>All lessons are still 60 minutes</a:t>
            </a:r>
          </a:p>
          <a:p>
            <a:endParaRPr lang="en-AU" sz="1500" dirty="0"/>
          </a:p>
          <a:p>
            <a:r>
              <a:rPr lang="en-AU" sz="1500" dirty="0"/>
              <a:t>Dedicated 5 minutes changeover/movement time between all periods</a:t>
            </a:r>
          </a:p>
          <a:p>
            <a:endParaRPr lang="en-AU" sz="1500" dirty="0"/>
          </a:p>
          <a:p>
            <a:r>
              <a:rPr lang="en-AU" sz="1500" dirty="0"/>
              <a:t>Recess has been extended by 5 minutes</a:t>
            </a:r>
          </a:p>
          <a:p>
            <a:endParaRPr lang="en-AU" sz="1500" dirty="0"/>
          </a:p>
          <a:p>
            <a:r>
              <a:rPr lang="en-AU" sz="1500" dirty="0"/>
              <a:t>Lunch has been extended by 5 minutes</a:t>
            </a:r>
          </a:p>
          <a:p>
            <a:endParaRPr lang="en-AU" sz="1500" dirty="0"/>
          </a:p>
          <a:p>
            <a:r>
              <a:rPr lang="en-AU" sz="1500" dirty="0"/>
              <a:t>Assembly will start 5 minutes earlier at 12.55pm and conclude at 1.30pm</a:t>
            </a:r>
          </a:p>
        </p:txBody>
      </p:sp>
      <p:sp>
        <p:nvSpPr>
          <p:cNvPr id="4" name="Slide Number Placeholder 3"/>
          <p:cNvSpPr>
            <a:spLocks noGrp="1"/>
          </p:cNvSpPr>
          <p:nvPr>
            <p:ph type="sldNum" sz="quarter" idx="10"/>
          </p:nvPr>
        </p:nvSpPr>
        <p:spPr/>
        <p:txBody>
          <a:bodyPr/>
          <a:lstStyle/>
          <a:p>
            <a:fld id="{FB1C0EBB-8BEE-45EF-908B-EB84E86F152B}" type="slidenum">
              <a:rPr lang="en-AU" smtClean="0"/>
              <a:t>12</a:t>
            </a:fld>
            <a:endParaRPr lang="en-AU"/>
          </a:p>
        </p:txBody>
      </p:sp>
    </p:spTree>
    <p:extLst>
      <p:ext uri="{BB962C8B-B14F-4D97-AF65-F5344CB8AC3E}">
        <p14:creationId xmlns:p14="http://schemas.microsoft.com/office/powerpoint/2010/main" val="1419427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500" dirty="0"/>
              <a:t>DEAR will be known as SSR – we need to keep language consistent across K – 12</a:t>
            </a:r>
          </a:p>
          <a:p>
            <a:endParaRPr lang="en-AU" sz="1500" dirty="0"/>
          </a:p>
          <a:p>
            <a:r>
              <a:rPr lang="en-AU" sz="1500" dirty="0"/>
              <a:t>SSR time will be increased to 15 minutes</a:t>
            </a:r>
          </a:p>
          <a:p>
            <a:endParaRPr lang="en-AU" sz="1500" dirty="0"/>
          </a:p>
          <a:p>
            <a:r>
              <a:rPr lang="en-AU" sz="1500" dirty="0"/>
              <a:t>A Senior School teacher asked me recently ‘what do kindergarten do?’ during this time.</a:t>
            </a:r>
          </a:p>
          <a:p>
            <a:endParaRPr lang="en-AU" sz="1500" dirty="0"/>
          </a:p>
          <a:p>
            <a:r>
              <a:rPr lang="en-AU" sz="1500" dirty="0"/>
              <a:t>Specialists and JS Executive will join a classroom during these times to read with the class and classroom teacher.  </a:t>
            </a:r>
          </a:p>
        </p:txBody>
      </p:sp>
      <p:sp>
        <p:nvSpPr>
          <p:cNvPr id="4" name="Slide Number Placeholder 3"/>
          <p:cNvSpPr>
            <a:spLocks noGrp="1"/>
          </p:cNvSpPr>
          <p:nvPr>
            <p:ph type="sldNum" sz="quarter" idx="10"/>
          </p:nvPr>
        </p:nvSpPr>
        <p:spPr/>
        <p:txBody>
          <a:bodyPr/>
          <a:lstStyle/>
          <a:p>
            <a:fld id="{FB1C0EBB-8BEE-45EF-908B-EB84E86F152B}" type="slidenum">
              <a:rPr lang="en-AU" smtClean="0"/>
              <a:t>13</a:t>
            </a:fld>
            <a:endParaRPr lang="en-AU"/>
          </a:p>
        </p:txBody>
      </p:sp>
    </p:spTree>
    <p:extLst>
      <p:ext uri="{BB962C8B-B14F-4D97-AF65-F5344CB8AC3E}">
        <p14:creationId xmlns:p14="http://schemas.microsoft.com/office/powerpoint/2010/main" val="3160933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500" dirty="0"/>
              <a:t>This has taken longer than I wished for it to take to get traction.</a:t>
            </a:r>
          </a:p>
          <a:p>
            <a:endParaRPr lang="en-AU" sz="1500" dirty="0"/>
          </a:p>
          <a:p>
            <a:r>
              <a:rPr lang="en-AU" sz="1500" dirty="0"/>
              <a:t>We received feedback and based on this we have reviewed the process and how we will display the ‘Currently Reading’ project</a:t>
            </a:r>
          </a:p>
        </p:txBody>
      </p:sp>
      <p:sp>
        <p:nvSpPr>
          <p:cNvPr id="4" name="Slide Number Placeholder 3"/>
          <p:cNvSpPr>
            <a:spLocks noGrp="1"/>
          </p:cNvSpPr>
          <p:nvPr>
            <p:ph type="sldNum" sz="quarter" idx="10"/>
          </p:nvPr>
        </p:nvSpPr>
        <p:spPr/>
        <p:txBody>
          <a:bodyPr/>
          <a:lstStyle/>
          <a:p>
            <a:fld id="{FB1C0EBB-8BEE-45EF-908B-EB84E86F152B}" type="slidenum">
              <a:rPr lang="en-AU" smtClean="0"/>
              <a:t>14</a:t>
            </a:fld>
            <a:endParaRPr lang="en-AU"/>
          </a:p>
        </p:txBody>
      </p:sp>
    </p:spTree>
    <p:extLst>
      <p:ext uri="{BB962C8B-B14F-4D97-AF65-F5344CB8AC3E}">
        <p14:creationId xmlns:p14="http://schemas.microsoft.com/office/powerpoint/2010/main" val="3761389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500" dirty="0"/>
              <a:t>Designed to engage and interest students in what teachers are reading and enjoying</a:t>
            </a:r>
          </a:p>
          <a:p>
            <a:r>
              <a:rPr lang="en-AU" sz="1500" dirty="0"/>
              <a:t>Our aim is to encourage students to read widely and diversely </a:t>
            </a:r>
          </a:p>
          <a:p>
            <a:endParaRPr lang="en-AU" sz="1500" dirty="0"/>
          </a:p>
          <a:p>
            <a:r>
              <a:rPr lang="en-AU" sz="1500" dirty="0"/>
              <a:t>The Junior School posters will now focus on a favourite or highly recommended K – 6 book and will be renamed as a recommendation or favourite read. i.e. Mrs Toohey recommends…</a:t>
            </a:r>
          </a:p>
          <a:p>
            <a:r>
              <a:rPr lang="en-AU" sz="1500" dirty="0"/>
              <a:t>Junior School teachers when I asked what would be a book for K – 6 that they would recommend they reel off 10 books in 10 seconds.  JS teachers make reading recommendations all the time.  </a:t>
            </a:r>
          </a:p>
          <a:p>
            <a:r>
              <a:rPr lang="en-AU" sz="1500" dirty="0"/>
              <a:t>What I’m hoping with the ‘recommends or favourite read’ is that JS teachers can manipulate what they recommend based on who is in their class and who is going to note this recommendation every day as it’s on their classroom door.</a:t>
            </a:r>
          </a:p>
          <a:p>
            <a:endParaRPr lang="en-AU" sz="1500" dirty="0"/>
          </a:p>
          <a:p>
            <a:r>
              <a:rPr lang="en-AU" sz="1500" dirty="0"/>
              <a:t>The Senior School posters will remain the same but displayed in a different way, showcasing 15 teacher reads at a time.</a:t>
            </a:r>
          </a:p>
          <a:p>
            <a:r>
              <a:rPr lang="en-AU" sz="1500" dirty="0"/>
              <a:t>Now on display at Lawrence, in the Library and 44 campuses.</a:t>
            </a:r>
          </a:p>
          <a:p>
            <a:endParaRPr lang="en-AU" dirty="0"/>
          </a:p>
        </p:txBody>
      </p:sp>
      <p:sp>
        <p:nvSpPr>
          <p:cNvPr id="4" name="Slide Number Placeholder 3"/>
          <p:cNvSpPr>
            <a:spLocks noGrp="1"/>
          </p:cNvSpPr>
          <p:nvPr>
            <p:ph type="sldNum" sz="quarter" idx="10"/>
          </p:nvPr>
        </p:nvSpPr>
        <p:spPr/>
        <p:txBody>
          <a:bodyPr/>
          <a:lstStyle/>
          <a:p>
            <a:fld id="{FB1C0EBB-8BEE-45EF-908B-EB84E86F152B}" type="slidenum">
              <a:rPr lang="en-AU" smtClean="0"/>
              <a:t>15</a:t>
            </a:fld>
            <a:endParaRPr lang="en-AU"/>
          </a:p>
        </p:txBody>
      </p:sp>
    </p:spTree>
    <p:extLst>
      <p:ext uri="{BB962C8B-B14F-4D97-AF65-F5344CB8AC3E}">
        <p14:creationId xmlns:p14="http://schemas.microsoft.com/office/powerpoint/2010/main" val="907894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500" dirty="0"/>
              <a:t>The posters look like this.</a:t>
            </a:r>
          </a:p>
          <a:p>
            <a:endParaRPr lang="en-AU" sz="1500" dirty="0"/>
          </a:p>
          <a:p>
            <a:r>
              <a:rPr lang="en-AU" sz="1500" dirty="0"/>
              <a:t>Rach Brown – students talking about Rachel reading ‘horror books’.  This is so important for students to see that teachers read WAY outside their subject area.</a:t>
            </a:r>
          </a:p>
          <a:p>
            <a:endParaRPr lang="en-AU" sz="1500" dirty="0"/>
          </a:p>
          <a:p>
            <a:r>
              <a:rPr lang="en-AU" sz="1500" dirty="0"/>
              <a:t>Lara Harvey – reading a very gritty book called ‘Marching Powder’</a:t>
            </a:r>
          </a:p>
          <a:p>
            <a:endParaRPr lang="en-US" sz="1500" dirty="0"/>
          </a:p>
          <a:p>
            <a:r>
              <a:rPr lang="en-US" sz="1500" dirty="0"/>
              <a:t>Authenticity of not censoring what you are reading in Senior School is critical.  </a:t>
            </a:r>
          </a:p>
          <a:p>
            <a:endParaRPr lang="en-US" sz="1500" dirty="0"/>
          </a:p>
          <a:p>
            <a:r>
              <a:rPr lang="en-US" sz="1500" dirty="0"/>
              <a:t>In Junior School teachers should feel able to offer a range of favourite or recommended reads.  Picture books, Early Readers, Younger Reader novels and Young Adult.</a:t>
            </a:r>
          </a:p>
          <a:p>
            <a:r>
              <a:rPr lang="en-US" sz="1500" dirty="0"/>
              <a:t>In Junior School</a:t>
            </a:r>
            <a:r>
              <a:rPr lang="en-US" sz="1500" baseline="0" dirty="0"/>
              <a:t> setting this is another method of prompting conversation around what JS teachers have loved to read.</a:t>
            </a:r>
            <a:endParaRPr lang="en-AU" sz="1500" dirty="0"/>
          </a:p>
        </p:txBody>
      </p:sp>
      <p:sp>
        <p:nvSpPr>
          <p:cNvPr id="4" name="Slide Number Placeholder 3"/>
          <p:cNvSpPr>
            <a:spLocks noGrp="1"/>
          </p:cNvSpPr>
          <p:nvPr>
            <p:ph type="sldNum" sz="quarter" idx="10"/>
          </p:nvPr>
        </p:nvSpPr>
        <p:spPr/>
        <p:txBody>
          <a:bodyPr/>
          <a:lstStyle/>
          <a:p>
            <a:fld id="{FB1C0EBB-8BEE-45EF-908B-EB84E86F152B}" type="slidenum">
              <a:rPr lang="en-AU" smtClean="0"/>
              <a:t>16</a:t>
            </a:fld>
            <a:endParaRPr lang="en-AU"/>
          </a:p>
        </p:txBody>
      </p:sp>
    </p:spTree>
    <p:extLst>
      <p:ext uri="{BB962C8B-B14F-4D97-AF65-F5344CB8AC3E}">
        <p14:creationId xmlns:p14="http://schemas.microsoft.com/office/powerpoint/2010/main" val="2584976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B1C0EBB-8BEE-45EF-908B-EB84E86F152B}" type="slidenum">
              <a:rPr lang="en-AU" smtClean="0"/>
              <a:t>17</a:t>
            </a:fld>
            <a:endParaRPr lang="en-AU"/>
          </a:p>
        </p:txBody>
      </p:sp>
    </p:spTree>
    <p:extLst>
      <p:ext uri="{BB962C8B-B14F-4D97-AF65-F5344CB8AC3E}">
        <p14:creationId xmlns:p14="http://schemas.microsoft.com/office/powerpoint/2010/main" val="134512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88355"/>
            <a:r>
              <a:rPr lang="en-AU" sz="1500" dirty="0"/>
              <a:t>Functional reading is the reading we do without really thinking and its life navigation.  </a:t>
            </a:r>
          </a:p>
          <a:p>
            <a:pPr defTabSz="1088355"/>
            <a:endParaRPr lang="en-AU" sz="1500" dirty="0"/>
          </a:p>
          <a:p>
            <a:pPr defTabSz="1088355"/>
            <a:r>
              <a:rPr lang="en-AU" sz="1500" dirty="0"/>
              <a:t>It’s reading a map, or a menu or directions and completing a form.  </a:t>
            </a:r>
          </a:p>
          <a:p>
            <a:pPr defTabSz="1088355"/>
            <a:endParaRPr lang="en-AU" sz="1500" dirty="0"/>
          </a:p>
          <a:p>
            <a:pPr defTabSz="1088355"/>
            <a:r>
              <a:rPr lang="en-AU" sz="1500" dirty="0"/>
              <a:t>Reading for enjoyment is what we choose to engage in.  </a:t>
            </a:r>
          </a:p>
          <a:p>
            <a:pPr defTabSz="1088355"/>
            <a:endParaRPr lang="en-AU" sz="1500" dirty="0"/>
          </a:p>
          <a:p>
            <a:pPr defTabSz="1088355"/>
            <a:r>
              <a:rPr lang="en-AU" sz="1500" dirty="0"/>
              <a:t>It’s knowing we have free time and consciously deciding to devote that to reading for enjoyment.</a:t>
            </a:r>
          </a:p>
          <a:p>
            <a:endParaRPr lang="en-AU" dirty="0"/>
          </a:p>
        </p:txBody>
      </p:sp>
      <p:sp>
        <p:nvSpPr>
          <p:cNvPr id="4" name="Slide Number Placeholder 3"/>
          <p:cNvSpPr>
            <a:spLocks noGrp="1"/>
          </p:cNvSpPr>
          <p:nvPr>
            <p:ph type="sldNum" sz="quarter" idx="10"/>
          </p:nvPr>
        </p:nvSpPr>
        <p:spPr/>
        <p:txBody>
          <a:bodyPr/>
          <a:lstStyle/>
          <a:p>
            <a:fld id="{FB1C0EBB-8BEE-45EF-908B-EB84E86F152B}" type="slidenum">
              <a:rPr lang="en-AU" smtClean="0"/>
              <a:t>2</a:t>
            </a:fld>
            <a:endParaRPr lang="en-AU"/>
          </a:p>
        </p:txBody>
      </p:sp>
    </p:spTree>
    <p:extLst>
      <p:ext uri="{BB962C8B-B14F-4D97-AF65-F5344CB8AC3E}">
        <p14:creationId xmlns:p14="http://schemas.microsoft.com/office/powerpoint/2010/main" val="1637234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Improves</a:t>
            </a:r>
            <a:r>
              <a:rPr lang="en-US" sz="1500" baseline="0" dirty="0"/>
              <a:t> core literacy skills</a:t>
            </a:r>
          </a:p>
          <a:p>
            <a:r>
              <a:rPr lang="en-US" sz="1500" baseline="0" dirty="0"/>
              <a:t>Increases general knowledge, builds new ideas</a:t>
            </a:r>
          </a:p>
          <a:p>
            <a:r>
              <a:rPr lang="en-US" sz="1500" baseline="0" dirty="0"/>
              <a:t>Increase resilience and critical thinking skills</a:t>
            </a:r>
          </a:p>
          <a:p>
            <a:r>
              <a:rPr lang="en-US" sz="1500" baseline="0" dirty="0"/>
              <a:t>Builds empathy through connections to characters and stories</a:t>
            </a:r>
          </a:p>
          <a:p>
            <a:r>
              <a:rPr lang="en-US" sz="1500" baseline="0" dirty="0"/>
              <a:t>Improved concentration</a:t>
            </a:r>
          </a:p>
          <a:p>
            <a:r>
              <a:rPr lang="en-US" sz="1500" baseline="0" dirty="0"/>
              <a:t>Increased opportunities to access language</a:t>
            </a:r>
          </a:p>
          <a:p>
            <a:r>
              <a:rPr lang="en-US" sz="1500" baseline="0" dirty="0"/>
              <a:t>Increased independence – through reading and constructing meaning</a:t>
            </a:r>
          </a:p>
          <a:p>
            <a:r>
              <a:rPr lang="en-US" sz="1500" baseline="0" dirty="0"/>
              <a:t>Improves creative writing through exposure to writing styles, genres and character development</a:t>
            </a:r>
            <a:endParaRPr lang="en-AU" sz="1500" dirty="0"/>
          </a:p>
        </p:txBody>
      </p:sp>
      <p:sp>
        <p:nvSpPr>
          <p:cNvPr id="4" name="Slide Number Placeholder 3"/>
          <p:cNvSpPr>
            <a:spLocks noGrp="1"/>
          </p:cNvSpPr>
          <p:nvPr>
            <p:ph type="sldNum" sz="quarter" idx="10"/>
          </p:nvPr>
        </p:nvSpPr>
        <p:spPr/>
        <p:txBody>
          <a:bodyPr/>
          <a:lstStyle/>
          <a:p>
            <a:fld id="{FB1C0EBB-8BEE-45EF-908B-EB84E86F152B}" type="slidenum">
              <a:rPr lang="en-AU" smtClean="0"/>
              <a:t>3</a:t>
            </a:fld>
            <a:endParaRPr lang="en-AU"/>
          </a:p>
        </p:txBody>
      </p:sp>
    </p:spTree>
    <p:extLst>
      <p:ext uri="{BB962C8B-B14F-4D97-AF65-F5344CB8AC3E}">
        <p14:creationId xmlns:p14="http://schemas.microsoft.com/office/powerpoint/2010/main" val="2703111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It’s important</a:t>
            </a:r>
            <a:r>
              <a:rPr lang="en-US" sz="1400" baseline="0" dirty="0"/>
              <a:t> we considered this as a K – 12 initiative.  </a:t>
            </a:r>
          </a:p>
          <a:p>
            <a:r>
              <a:rPr lang="en-US" sz="1400" baseline="0" dirty="0"/>
              <a:t>We know i</a:t>
            </a:r>
            <a:r>
              <a:rPr lang="en-US" sz="1400" dirty="0"/>
              <a:t>n primary school we see children strive to read above their chronological age (usually 1 or 2 years above) they WANT to read hard novels and want to push themselves</a:t>
            </a:r>
            <a:endParaRPr lang="en-AU" sz="1400" dirty="0"/>
          </a:p>
          <a:p>
            <a:endParaRPr lang="en-US" sz="1400" dirty="0"/>
          </a:p>
          <a:p>
            <a:r>
              <a:rPr lang="en-US" sz="1400" dirty="0"/>
              <a:t>Upper primary school and into high school we see children increasingly choose the ‘easy option’ and they are often reading well below their chronological age.  </a:t>
            </a:r>
          </a:p>
          <a:p>
            <a:r>
              <a:rPr lang="en-US" sz="1400" dirty="0"/>
              <a:t>It appears when children are given their own mobile phone time (at sometimes 10 or 11 years of age) that was once devoted to reading as a leisure activity is being replaced by their phone.</a:t>
            </a:r>
            <a:endParaRPr lang="en-AU" sz="1400" dirty="0"/>
          </a:p>
          <a:p>
            <a:endParaRPr lang="en-US" sz="1400" dirty="0"/>
          </a:p>
          <a:p>
            <a:r>
              <a:rPr lang="en-US" sz="1400" dirty="0"/>
              <a:t>Orphaned responsibility – parents think it’s the schools job and in a very crowded curriculum teachers expect leisure reading should be happening at home.</a:t>
            </a:r>
            <a:endParaRPr lang="en-AU" sz="1400" dirty="0"/>
          </a:p>
          <a:p>
            <a:r>
              <a:rPr lang="en-US" sz="1400" dirty="0" err="1"/>
              <a:t>Aliteracy</a:t>
            </a:r>
            <a:r>
              <a:rPr lang="en-US" sz="1400" dirty="0"/>
              <a:t> terminology – they know how to read, they’ve acquired the skill but they then CHOOSE not to read.</a:t>
            </a:r>
            <a:endParaRPr lang="en-AU" sz="1400" dirty="0"/>
          </a:p>
          <a:p>
            <a:endParaRPr lang="en-AU" dirty="0"/>
          </a:p>
        </p:txBody>
      </p:sp>
      <p:sp>
        <p:nvSpPr>
          <p:cNvPr id="4" name="Slide Number Placeholder 3"/>
          <p:cNvSpPr>
            <a:spLocks noGrp="1"/>
          </p:cNvSpPr>
          <p:nvPr>
            <p:ph type="sldNum" sz="quarter" idx="10"/>
          </p:nvPr>
        </p:nvSpPr>
        <p:spPr/>
        <p:txBody>
          <a:bodyPr/>
          <a:lstStyle/>
          <a:p>
            <a:fld id="{FB1C0EBB-8BEE-45EF-908B-EB84E86F152B}" type="slidenum">
              <a:rPr lang="en-AU" smtClean="0"/>
              <a:t>4</a:t>
            </a:fld>
            <a:endParaRPr lang="en-AU"/>
          </a:p>
        </p:txBody>
      </p:sp>
    </p:spTree>
    <p:extLst>
      <p:ext uri="{BB962C8B-B14F-4D97-AF65-F5344CB8AC3E}">
        <p14:creationId xmlns:p14="http://schemas.microsoft.com/office/powerpoint/2010/main" val="4207328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88355"/>
            <a:r>
              <a:rPr lang="en-US" sz="1500" dirty="0"/>
              <a:t>Review the aims of the SSR program.</a:t>
            </a:r>
          </a:p>
          <a:p>
            <a:pPr defTabSz="1088355"/>
            <a:endParaRPr lang="en-US" sz="1500" dirty="0"/>
          </a:p>
          <a:p>
            <a:pPr defTabSz="1088355"/>
            <a:r>
              <a:rPr lang="en-US" sz="1500" dirty="0"/>
              <a:t>Important note: Reading achievement is not static and regresses quickly.</a:t>
            </a:r>
          </a:p>
          <a:p>
            <a:pPr defTabSz="1088355"/>
            <a:endParaRPr lang="en-US" sz="1500" dirty="0"/>
          </a:p>
          <a:p>
            <a:pPr defTabSz="1088355"/>
            <a:r>
              <a:rPr lang="en-US" sz="1500" dirty="0"/>
              <a:t>Over Christmas holiday periods we believe some students are not anything (other than functional/life navigation reading) for 7 weeks.</a:t>
            </a:r>
          </a:p>
          <a:p>
            <a:pPr defTabSz="1088355"/>
            <a:endParaRPr lang="en-US" sz="1500" dirty="0"/>
          </a:p>
          <a:p>
            <a:pPr defTabSz="1088355"/>
            <a:r>
              <a:rPr lang="en-US" sz="1500" dirty="0"/>
              <a:t>The first time they re-enter a wide reading period in English of sustained reading a number of them are clearly struggling to concentrate and read for a protracted period of time.</a:t>
            </a:r>
            <a:endParaRPr lang="en-AU" sz="1500" dirty="0"/>
          </a:p>
          <a:p>
            <a:endParaRPr lang="en-AU" dirty="0"/>
          </a:p>
        </p:txBody>
      </p:sp>
      <p:sp>
        <p:nvSpPr>
          <p:cNvPr id="4" name="Slide Number Placeholder 3"/>
          <p:cNvSpPr>
            <a:spLocks noGrp="1"/>
          </p:cNvSpPr>
          <p:nvPr>
            <p:ph type="sldNum" sz="quarter" idx="10"/>
          </p:nvPr>
        </p:nvSpPr>
        <p:spPr/>
        <p:txBody>
          <a:bodyPr/>
          <a:lstStyle/>
          <a:p>
            <a:fld id="{FB1C0EBB-8BEE-45EF-908B-EB84E86F152B}" type="slidenum">
              <a:rPr lang="en-AU" smtClean="0"/>
              <a:t>5</a:t>
            </a:fld>
            <a:endParaRPr lang="en-AU"/>
          </a:p>
        </p:txBody>
      </p:sp>
    </p:spTree>
    <p:extLst>
      <p:ext uri="{BB962C8B-B14F-4D97-AF65-F5344CB8AC3E}">
        <p14:creationId xmlns:p14="http://schemas.microsoft.com/office/powerpoint/2010/main" val="1819205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500" dirty="0"/>
              <a:t>We wanted to implement a short trial of Sustained Silent Reading and we needed to capture some data before this so we had a starting point.</a:t>
            </a:r>
          </a:p>
          <a:p>
            <a:endParaRPr lang="en-AU" sz="1500" dirty="0"/>
          </a:p>
          <a:p>
            <a:r>
              <a:rPr lang="en-AU" sz="1500" dirty="0"/>
              <a:t>We focused on Years 7 and 9 – Stage 4 &amp; 5.</a:t>
            </a:r>
          </a:p>
          <a:p>
            <a:endParaRPr lang="en-AU" sz="1500" dirty="0"/>
          </a:p>
          <a:p>
            <a:r>
              <a:rPr lang="en-AU" sz="1500" dirty="0"/>
              <a:t>As a K-12 school – the results of these surveys contain critical data they we must be aware of.  </a:t>
            </a:r>
          </a:p>
          <a:p>
            <a:endParaRPr lang="en-AU" sz="1500" dirty="0"/>
          </a:p>
          <a:p>
            <a:r>
              <a:rPr lang="en-AU" sz="1500" dirty="0"/>
              <a:t>We’ve recorded this is happening as early as Year 7 and gets progressively worse as senior school progresses.</a:t>
            </a:r>
          </a:p>
          <a:p>
            <a:endParaRPr lang="en-AU" sz="1500" dirty="0"/>
          </a:p>
          <a:p>
            <a:r>
              <a:rPr lang="en-AU" sz="1500" dirty="0"/>
              <a:t>Decline in reading of enjoyment seems to be happening now in upper primary school for a number of factors </a:t>
            </a:r>
            <a:r>
              <a:rPr lang="en-AU" sz="1500" dirty="0" err="1"/>
              <a:t>Ive</a:t>
            </a:r>
            <a:r>
              <a:rPr lang="en-AU" sz="1500" dirty="0"/>
              <a:t> mentioned earlier (orphaned responsibility, competing priorities, digital distractions). </a:t>
            </a:r>
          </a:p>
        </p:txBody>
      </p:sp>
      <p:sp>
        <p:nvSpPr>
          <p:cNvPr id="4" name="Slide Number Placeholder 3"/>
          <p:cNvSpPr>
            <a:spLocks noGrp="1"/>
          </p:cNvSpPr>
          <p:nvPr>
            <p:ph type="sldNum" sz="quarter" idx="10"/>
          </p:nvPr>
        </p:nvSpPr>
        <p:spPr/>
        <p:txBody>
          <a:bodyPr/>
          <a:lstStyle/>
          <a:p>
            <a:fld id="{FB1C0EBB-8BEE-45EF-908B-EB84E86F152B}" type="slidenum">
              <a:rPr lang="en-AU" smtClean="0"/>
              <a:t>6</a:t>
            </a:fld>
            <a:endParaRPr lang="en-AU"/>
          </a:p>
        </p:txBody>
      </p:sp>
    </p:spTree>
    <p:extLst>
      <p:ext uri="{BB962C8B-B14F-4D97-AF65-F5344CB8AC3E}">
        <p14:creationId xmlns:p14="http://schemas.microsoft.com/office/powerpoint/2010/main" val="424873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500" dirty="0"/>
              <a:t>Senior School implemented a one term trial in Term 4, 2018 of SSR during roll call.</a:t>
            </a:r>
          </a:p>
          <a:p>
            <a:endParaRPr lang="en-AU" sz="1500" dirty="0"/>
          </a:p>
          <a:p>
            <a:r>
              <a:rPr lang="en-AU" sz="1500" dirty="0"/>
              <a:t>Students and teachers were expected to arrive with reading material and read silently for 15 </a:t>
            </a:r>
            <a:r>
              <a:rPr lang="en-AU" sz="1500" dirty="0" err="1"/>
              <a:t>mins</a:t>
            </a:r>
            <a:r>
              <a:rPr lang="en-AU" sz="1500" dirty="0"/>
              <a:t> after the roll was taken.</a:t>
            </a:r>
          </a:p>
          <a:p>
            <a:endParaRPr lang="en-AU" sz="1500" dirty="0"/>
          </a:p>
          <a:p>
            <a:r>
              <a:rPr lang="en-AU" sz="1500" dirty="0"/>
              <a:t>Observation indicated that students were pretty happy to do this but the infrequency (only once a week) led to poor planning and many students arrived without reading material.</a:t>
            </a:r>
          </a:p>
          <a:p>
            <a:endParaRPr lang="en-AU" sz="1500" dirty="0"/>
          </a:p>
          <a:p>
            <a:r>
              <a:rPr lang="en-AU" sz="1500" dirty="0"/>
              <a:t>Teachers modelling silent reading with students wasn’t consistent during this time, possibly because it was placed in roll call and tutor responsibilities were evident.</a:t>
            </a:r>
          </a:p>
        </p:txBody>
      </p:sp>
      <p:sp>
        <p:nvSpPr>
          <p:cNvPr id="4" name="Slide Number Placeholder 3"/>
          <p:cNvSpPr>
            <a:spLocks noGrp="1"/>
          </p:cNvSpPr>
          <p:nvPr>
            <p:ph type="sldNum" sz="quarter" idx="10"/>
          </p:nvPr>
        </p:nvSpPr>
        <p:spPr/>
        <p:txBody>
          <a:bodyPr/>
          <a:lstStyle/>
          <a:p>
            <a:fld id="{FB1C0EBB-8BEE-45EF-908B-EB84E86F152B}" type="slidenum">
              <a:rPr lang="en-AU" smtClean="0"/>
              <a:t>7</a:t>
            </a:fld>
            <a:endParaRPr lang="en-AU"/>
          </a:p>
        </p:txBody>
      </p:sp>
    </p:spTree>
    <p:extLst>
      <p:ext uri="{BB962C8B-B14F-4D97-AF65-F5344CB8AC3E}">
        <p14:creationId xmlns:p14="http://schemas.microsoft.com/office/powerpoint/2010/main" val="1250815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500" dirty="0"/>
              <a:t>Junior School have long incorporated DEAR into their daily schedule however this year the JS formalised this to be 10 </a:t>
            </a:r>
            <a:r>
              <a:rPr lang="en-AU" sz="1500" dirty="0" err="1"/>
              <a:t>mins</a:t>
            </a:r>
            <a:r>
              <a:rPr lang="en-AU" sz="1500" dirty="0"/>
              <a:t> for K – 4 in the morning slot between 8.20am – 8.40am.</a:t>
            </a:r>
          </a:p>
          <a:p>
            <a:endParaRPr lang="en-AU" sz="1500" dirty="0"/>
          </a:p>
          <a:p>
            <a:r>
              <a:rPr lang="en-AU" sz="1500" dirty="0"/>
              <a:t>Years 5 – 6 allocated 10 </a:t>
            </a:r>
            <a:r>
              <a:rPr lang="en-AU" sz="1500" dirty="0" err="1"/>
              <a:t>mins</a:t>
            </a:r>
            <a:r>
              <a:rPr lang="en-AU" sz="1500" dirty="0"/>
              <a:t> in their own planning time each day.</a:t>
            </a:r>
          </a:p>
          <a:p>
            <a:endParaRPr lang="en-AU" sz="1500" dirty="0"/>
          </a:p>
          <a:p>
            <a:r>
              <a:rPr lang="en-AU" sz="1500" dirty="0"/>
              <a:t>Informal feedback and observation has been very positive and these timetable arrangements will stay in place until the end of 2019.</a:t>
            </a:r>
          </a:p>
          <a:p>
            <a:pPr defTabSz="1088355">
              <a:defRPr/>
            </a:pPr>
            <a:endParaRPr lang="en-AU" dirty="0"/>
          </a:p>
        </p:txBody>
      </p:sp>
      <p:sp>
        <p:nvSpPr>
          <p:cNvPr id="4" name="Slide Number Placeholder 3"/>
          <p:cNvSpPr>
            <a:spLocks noGrp="1"/>
          </p:cNvSpPr>
          <p:nvPr>
            <p:ph type="sldNum" sz="quarter" idx="10"/>
          </p:nvPr>
        </p:nvSpPr>
        <p:spPr/>
        <p:txBody>
          <a:bodyPr/>
          <a:lstStyle/>
          <a:p>
            <a:fld id="{FB1C0EBB-8BEE-45EF-908B-EB84E86F152B}" type="slidenum">
              <a:rPr lang="en-AU" smtClean="0"/>
              <a:t>8</a:t>
            </a:fld>
            <a:endParaRPr lang="en-AU"/>
          </a:p>
        </p:txBody>
      </p:sp>
    </p:spTree>
    <p:extLst>
      <p:ext uri="{BB962C8B-B14F-4D97-AF65-F5344CB8AC3E}">
        <p14:creationId xmlns:p14="http://schemas.microsoft.com/office/powerpoint/2010/main" val="3495606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88355"/>
            <a:r>
              <a:rPr lang="en-AU" sz="1500" dirty="0"/>
              <a:t>Based on these data prior to the trial…</a:t>
            </a:r>
          </a:p>
          <a:p>
            <a:endParaRPr lang="en-US" baseline="0" dirty="0"/>
          </a:p>
        </p:txBody>
      </p:sp>
      <p:sp>
        <p:nvSpPr>
          <p:cNvPr id="4" name="Slide Number Placeholder 3"/>
          <p:cNvSpPr>
            <a:spLocks noGrp="1"/>
          </p:cNvSpPr>
          <p:nvPr>
            <p:ph type="sldNum" sz="quarter" idx="10"/>
          </p:nvPr>
        </p:nvSpPr>
        <p:spPr/>
        <p:txBody>
          <a:bodyPr/>
          <a:lstStyle/>
          <a:p>
            <a:fld id="{FB1C0EBB-8BEE-45EF-908B-EB84E86F152B}" type="slidenum">
              <a:rPr lang="en-AU" smtClean="0"/>
              <a:t>9</a:t>
            </a:fld>
            <a:endParaRPr lang="en-AU"/>
          </a:p>
        </p:txBody>
      </p:sp>
    </p:spTree>
    <p:extLst>
      <p:ext uri="{BB962C8B-B14F-4D97-AF65-F5344CB8AC3E}">
        <p14:creationId xmlns:p14="http://schemas.microsoft.com/office/powerpoint/2010/main" val="204898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563045"/>
            <a:ext cx="8424000" cy="345675"/>
          </a:xfrm>
        </p:spPr>
        <p:txBody>
          <a:bodyPr/>
          <a:lstStyle/>
          <a:p>
            <a:r>
              <a:rPr lang="en-US" noProof="0"/>
              <a:t>Click to edit Master title style</a:t>
            </a:r>
            <a:endParaRPr lang="en-AU" noProof="0" dirty="0"/>
          </a:p>
        </p:txBody>
      </p:sp>
      <p:sp>
        <p:nvSpPr>
          <p:cNvPr id="3" name="Content Placeholder 2"/>
          <p:cNvSpPr>
            <a:spLocks noGrp="1"/>
          </p:cNvSpPr>
          <p:nvPr>
            <p:ph idx="1" hasCustomPrompt="1"/>
          </p:nvPr>
        </p:nvSpPr>
        <p:spPr>
          <a:xfrm>
            <a:off x="3240000" y="1773238"/>
            <a:ext cx="5544000" cy="4584137"/>
          </a:xfrm>
        </p:spPr>
        <p:txBody>
          <a:bodyPr/>
          <a:lstStyle>
            <a:lvl1pPr>
              <a:defRPr/>
            </a:lvl1pPr>
          </a:lstStyle>
          <a:p>
            <a:pPr lvl="0"/>
            <a:r>
              <a:rPr lang="en-AU" noProof="0" dirty="0"/>
              <a:t>Click to add text increase to 20pt for large text and reduce to 14pt for small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7" name="Date Placeholder 6">
            <a:extLst>
              <a:ext uri="{FF2B5EF4-FFF2-40B4-BE49-F238E27FC236}">
                <a16:creationId xmlns:a16="http://schemas.microsoft.com/office/drawing/2014/main" id="{38D9FAB8-9014-49DC-A318-6E3BEEB52CDD}"/>
              </a:ext>
            </a:extLst>
          </p:cNvPr>
          <p:cNvSpPr>
            <a:spLocks noGrp="1"/>
          </p:cNvSpPr>
          <p:nvPr>
            <p:ph type="dt" sz="half" idx="10"/>
          </p:nvPr>
        </p:nvSpPr>
        <p:spPr/>
        <p:txBody>
          <a:bodyPr/>
          <a:lstStyle/>
          <a:p>
            <a:r>
              <a:rPr lang="en-US"/>
              <a:t>00/00/2017</a:t>
            </a:r>
            <a:endParaRPr lang="en-AU" dirty="0"/>
          </a:p>
        </p:txBody>
      </p:sp>
      <p:sp>
        <p:nvSpPr>
          <p:cNvPr id="8" name="Footer Placeholder 7">
            <a:extLst>
              <a:ext uri="{FF2B5EF4-FFF2-40B4-BE49-F238E27FC236}">
                <a16:creationId xmlns:a16="http://schemas.microsoft.com/office/drawing/2014/main" id="{81F40FE5-8B3F-4417-B0A8-E0BB1AF1347B}"/>
              </a:ext>
            </a:extLst>
          </p:cNvPr>
          <p:cNvSpPr>
            <a:spLocks noGrp="1"/>
          </p:cNvSpPr>
          <p:nvPr>
            <p:ph type="ftr" sz="quarter" idx="11"/>
          </p:nvPr>
        </p:nvSpPr>
        <p:spPr/>
        <p:txBody>
          <a:bodyPr/>
          <a:lstStyle/>
          <a:p>
            <a:r>
              <a:rPr lang="en-AU"/>
              <a:t>Footer</a:t>
            </a:r>
            <a:endParaRPr lang="en-AU" dirty="0"/>
          </a:p>
        </p:txBody>
      </p:sp>
      <p:sp>
        <p:nvSpPr>
          <p:cNvPr id="9" name="Slide Number Placeholder 8">
            <a:extLst>
              <a:ext uri="{FF2B5EF4-FFF2-40B4-BE49-F238E27FC236}">
                <a16:creationId xmlns:a16="http://schemas.microsoft.com/office/drawing/2014/main" id="{DAD80652-ADA2-431B-8074-1A5451054FC8}"/>
              </a:ext>
            </a:extLst>
          </p:cNvPr>
          <p:cNvSpPr>
            <a:spLocks noGrp="1"/>
          </p:cNvSpPr>
          <p:nvPr>
            <p:ph type="sldNum" sz="quarter" idx="12"/>
          </p:nvPr>
        </p:nvSpPr>
        <p:spPr/>
        <p:txBody>
          <a:bodyPr/>
          <a:lstStyle/>
          <a:p>
            <a:fld id="{AD606251-D307-4491-9E5E-7D88612B5E59}" type="slidenum">
              <a:rPr lang="en-AU" smtClean="0"/>
              <a:pPr/>
              <a:t>‹#›</a:t>
            </a:fld>
            <a:endParaRPr lang="en-AU" dirty="0"/>
          </a:p>
        </p:txBody>
      </p:sp>
      <p:sp>
        <p:nvSpPr>
          <p:cNvPr id="12" name="Text Placeholder 2">
            <a:extLst>
              <a:ext uri="{FF2B5EF4-FFF2-40B4-BE49-F238E27FC236}">
                <a16:creationId xmlns:a16="http://schemas.microsoft.com/office/drawing/2014/main" id="{2B3DA15D-DD40-4063-9D6A-283A168FEF60}"/>
              </a:ext>
            </a:extLst>
          </p:cNvPr>
          <p:cNvSpPr>
            <a:spLocks noGrp="1"/>
          </p:cNvSpPr>
          <p:nvPr>
            <p:ph type="body" idx="13" hasCustomPrompt="1"/>
          </p:nvPr>
        </p:nvSpPr>
        <p:spPr>
          <a:xfrm>
            <a:off x="360000" y="948492"/>
            <a:ext cx="8424000" cy="285750"/>
          </a:xfrm>
        </p:spPr>
        <p:txBody>
          <a:bodyPr anchor="t" anchorCtr="0"/>
          <a:lstStyle>
            <a:lvl1pPr marL="0" indent="0">
              <a:spcBef>
                <a:spcPts val="0"/>
              </a:spcBef>
              <a:buNone/>
              <a:defRPr sz="1800" b="0" cap="all" baseline="0">
                <a:solidFill>
                  <a:schemeClr val="accent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AU" noProof="0" dirty="0"/>
              <a:t>subtitle</a:t>
            </a:r>
          </a:p>
        </p:txBody>
      </p:sp>
    </p:spTree>
    <p:extLst>
      <p:ext uri="{BB962C8B-B14F-4D97-AF65-F5344CB8AC3E}">
        <p14:creationId xmlns:p14="http://schemas.microsoft.com/office/powerpoint/2010/main" val="3057107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563045"/>
            <a:ext cx="8424000" cy="345675"/>
          </a:xfrm>
        </p:spPr>
        <p:txBody>
          <a:bodyPr/>
          <a:lstStyle/>
          <a:p>
            <a:r>
              <a:rPr lang="en-AU" noProof="0" dirty="0"/>
              <a:t>Click to edit Master title style</a:t>
            </a:r>
          </a:p>
        </p:txBody>
      </p:sp>
      <p:sp>
        <p:nvSpPr>
          <p:cNvPr id="3" name="Content Placeholder 2"/>
          <p:cNvSpPr>
            <a:spLocks noGrp="1"/>
          </p:cNvSpPr>
          <p:nvPr>
            <p:ph idx="1" hasCustomPrompt="1"/>
          </p:nvPr>
        </p:nvSpPr>
        <p:spPr>
          <a:xfrm>
            <a:off x="3240000" y="1773239"/>
            <a:ext cx="5544000" cy="1418536"/>
          </a:xfrm>
        </p:spPr>
        <p:txBody>
          <a:bodyPr/>
          <a:lstStyle>
            <a:lvl1pPr>
              <a:defRPr/>
            </a:lvl1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7" name="Date Placeholder 6">
            <a:extLst>
              <a:ext uri="{FF2B5EF4-FFF2-40B4-BE49-F238E27FC236}">
                <a16:creationId xmlns:a16="http://schemas.microsoft.com/office/drawing/2014/main" id="{38D9FAB8-9014-49DC-A318-6E3BEEB52CDD}"/>
              </a:ext>
            </a:extLst>
          </p:cNvPr>
          <p:cNvSpPr>
            <a:spLocks noGrp="1"/>
          </p:cNvSpPr>
          <p:nvPr>
            <p:ph type="dt" sz="half" idx="10"/>
          </p:nvPr>
        </p:nvSpPr>
        <p:spPr/>
        <p:txBody>
          <a:bodyPr/>
          <a:lstStyle/>
          <a:p>
            <a:r>
              <a:rPr lang="en-US"/>
              <a:t>00/00/2017</a:t>
            </a:r>
            <a:endParaRPr lang="en-AU" dirty="0"/>
          </a:p>
        </p:txBody>
      </p:sp>
      <p:sp>
        <p:nvSpPr>
          <p:cNvPr id="8" name="Footer Placeholder 7">
            <a:extLst>
              <a:ext uri="{FF2B5EF4-FFF2-40B4-BE49-F238E27FC236}">
                <a16:creationId xmlns:a16="http://schemas.microsoft.com/office/drawing/2014/main" id="{81F40FE5-8B3F-4417-B0A8-E0BB1AF1347B}"/>
              </a:ext>
            </a:extLst>
          </p:cNvPr>
          <p:cNvSpPr>
            <a:spLocks noGrp="1"/>
          </p:cNvSpPr>
          <p:nvPr>
            <p:ph type="ftr" sz="quarter" idx="11"/>
          </p:nvPr>
        </p:nvSpPr>
        <p:spPr/>
        <p:txBody>
          <a:bodyPr/>
          <a:lstStyle/>
          <a:p>
            <a:r>
              <a:rPr lang="en-AU"/>
              <a:t>Footer</a:t>
            </a:r>
            <a:endParaRPr lang="en-AU" dirty="0"/>
          </a:p>
        </p:txBody>
      </p:sp>
      <p:sp>
        <p:nvSpPr>
          <p:cNvPr id="9" name="Slide Number Placeholder 8">
            <a:extLst>
              <a:ext uri="{FF2B5EF4-FFF2-40B4-BE49-F238E27FC236}">
                <a16:creationId xmlns:a16="http://schemas.microsoft.com/office/drawing/2014/main" id="{DAD80652-ADA2-431B-8074-1A5451054FC8}"/>
              </a:ext>
            </a:extLst>
          </p:cNvPr>
          <p:cNvSpPr>
            <a:spLocks noGrp="1"/>
          </p:cNvSpPr>
          <p:nvPr>
            <p:ph type="sldNum" sz="quarter" idx="12"/>
          </p:nvPr>
        </p:nvSpPr>
        <p:spPr/>
        <p:txBody>
          <a:bodyPr/>
          <a:lstStyle/>
          <a:p>
            <a:fld id="{AD606251-D307-4491-9E5E-7D88612B5E59}" type="slidenum">
              <a:rPr lang="en-AU" smtClean="0"/>
              <a:pPr/>
              <a:t>‹#›</a:t>
            </a:fld>
            <a:endParaRPr lang="en-AU" dirty="0"/>
          </a:p>
        </p:txBody>
      </p:sp>
      <p:sp>
        <p:nvSpPr>
          <p:cNvPr id="12" name="Text Placeholder 2">
            <a:extLst>
              <a:ext uri="{FF2B5EF4-FFF2-40B4-BE49-F238E27FC236}">
                <a16:creationId xmlns:a16="http://schemas.microsoft.com/office/drawing/2014/main" id="{2B3DA15D-DD40-4063-9D6A-283A168FEF60}"/>
              </a:ext>
            </a:extLst>
          </p:cNvPr>
          <p:cNvSpPr>
            <a:spLocks noGrp="1"/>
          </p:cNvSpPr>
          <p:nvPr>
            <p:ph type="body" idx="13" hasCustomPrompt="1"/>
          </p:nvPr>
        </p:nvSpPr>
        <p:spPr>
          <a:xfrm>
            <a:off x="360000" y="948492"/>
            <a:ext cx="8424000" cy="285750"/>
          </a:xfrm>
        </p:spPr>
        <p:txBody>
          <a:bodyPr anchor="t" anchorCtr="0"/>
          <a:lstStyle>
            <a:lvl1pPr marL="0" indent="0">
              <a:spcBef>
                <a:spcPts val="0"/>
              </a:spcBef>
              <a:buNone/>
              <a:defRPr sz="1800" b="0" cap="all" baseline="0">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AU" noProof="0" dirty="0"/>
              <a:t>subtitle</a:t>
            </a:r>
          </a:p>
        </p:txBody>
      </p:sp>
      <p:sp>
        <p:nvSpPr>
          <p:cNvPr id="16" name="Content Placeholder 2">
            <a:extLst>
              <a:ext uri="{FF2B5EF4-FFF2-40B4-BE49-F238E27FC236}">
                <a16:creationId xmlns:a16="http://schemas.microsoft.com/office/drawing/2014/main" id="{59AAC65D-9C56-420D-8AAF-0C097348339F}"/>
              </a:ext>
            </a:extLst>
          </p:cNvPr>
          <p:cNvSpPr>
            <a:spLocks noGrp="1"/>
          </p:cNvSpPr>
          <p:nvPr>
            <p:ph idx="14" hasCustomPrompt="1"/>
          </p:nvPr>
        </p:nvSpPr>
        <p:spPr>
          <a:xfrm>
            <a:off x="3240000" y="4818363"/>
            <a:ext cx="5544000" cy="1418536"/>
          </a:xfrm>
        </p:spPr>
        <p:txBody>
          <a:bodyPr/>
          <a:lstStyle>
            <a:lvl1pPr>
              <a:defRPr/>
            </a:lvl1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7" name="Text Placeholder 2">
            <a:extLst>
              <a:ext uri="{FF2B5EF4-FFF2-40B4-BE49-F238E27FC236}">
                <a16:creationId xmlns:a16="http://schemas.microsoft.com/office/drawing/2014/main" id="{9C7EDE64-64B6-4CAA-AA69-FFDD2FAE5922}"/>
              </a:ext>
            </a:extLst>
          </p:cNvPr>
          <p:cNvSpPr>
            <a:spLocks noGrp="1"/>
          </p:cNvSpPr>
          <p:nvPr>
            <p:ph type="body" idx="15" hasCustomPrompt="1"/>
          </p:nvPr>
        </p:nvSpPr>
        <p:spPr>
          <a:xfrm>
            <a:off x="360000" y="3993616"/>
            <a:ext cx="8424000" cy="285750"/>
          </a:xfrm>
        </p:spPr>
        <p:txBody>
          <a:bodyPr anchor="t" anchorCtr="0"/>
          <a:lstStyle>
            <a:lvl1pPr marL="0" indent="0">
              <a:spcBef>
                <a:spcPts val="0"/>
              </a:spcBef>
              <a:buNone/>
              <a:defRPr sz="1800" b="0" cap="all" baseline="0">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AU" noProof="0" dirty="0"/>
              <a:t>subtitle</a:t>
            </a:r>
          </a:p>
        </p:txBody>
      </p:sp>
      <p:cxnSp>
        <p:nvCxnSpPr>
          <p:cNvPr id="18" name="Straight Connector 17">
            <a:extLst>
              <a:ext uri="{FF2B5EF4-FFF2-40B4-BE49-F238E27FC236}">
                <a16:creationId xmlns:a16="http://schemas.microsoft.com/office/drawing/2014/main" id="{2CFA1383-ACDF-4E94-AD6D-005E6EB50E68}"/>
              </a:ext>
            </a:extLst>
          </p:cNvPr>
          <p:cNvCxnSpPr/>
          <p:nvPr userDrawn="1"/>
        </p:nvCxnSpPr>
        <p:spPr>
          <a:xfrm>
            <a:off x="360000" y="3405124"/>
            <a:ext cx="842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74F14064-7A99-422A-880F-1903329AD584}"/>
              </a:ext>
            </a:extLst>
          </p:cNvPr>
          <p:cNvSpPr>
            <a:spLocks noGrp="1"/>
          </p:cNvSpPr>
          <p:nvPr>
            <p:ph type="body" idx="16" hasCustomPrompt="1"/>
          </p:nvPr>
        </p:nvSpPr>
        <p:spPr>
          <a:xfrm>
            <a:off x="360000" y="3608169"/>
            <a:ext cx="8424000" cy="345600"/>
          </a:xfrm>
        </p:spPr>
        <p:txBody>
          <a:bodyPr anchor="t" anchorCtr="0"/>
          <a:lstStyle>
            <a:lvl1pPr marL="0" indent="0">
              <a:lnSpc>
                <a:spcPct val="80000"/>
              </a:lnSpc>
              <a:spcBef>
                <a:spcPts val="0"/>
              </a:spcBef>
              <a:buNone/>
              <a:defRPr sz="2600" b="0" cap="none" baseline="0">
                <a:solidFill>
                  <a:schemeClr val="tx1"/>
                </a:solidFill>
                <a:latin typeface="+mj-lt"/>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AU" noProof="0" dirty="0"/>
              <a:t>Click to add title</a:t>
            </a:r>
          </a:p>
        </p:txBody>
      </p:sp>
    </p:spTree>
    <p:extLst>
      <p:ext uri="{BB962C8B-B14F-4D97-AF65-F5344CB8AC3E}">
        <p14:creationId xmlns:p14="http://schemas.microsoft.com/office/powerpoint/2010/main" val="3192195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noProof="0" dirty="0"/>
              <a:t>Click to edit Master title style</a:t>
            </a:r>
          </a:p>
        </p:txBody>
      </p:sp>
      <p:sp>
        <p:nvSpPr>
          <p:cNvPr id="8" name="Date Placeholder 7">
            <a:extLst>
              <a:ext uri="{FF2B5EF4-FFF2-40B4-BE49-F238E27FC236}">
                <a16:creationId xmlns:a16="http://schemas.microsoft.com/office/drawing/2014/main" id="{F1A8064E-EBD6-4282-845C-888BB28DF1C9}"/>
              </a:ext>
            </a:extLst>
          </p:cNvPr>
          <p:cNvSpPr>
            <a:spLocks noGrp="1"/>
          </p:cNvSpPr>
          <p:nvPr>
            <p:ph type="dt" sz="half" idx="14"/>
          </p:nvPr>
        </p:nvSpPr>
        <p:spPr/>
        <p:txBody>
          <a:bodyPr/>
          <a:lstStyle/>
          <a:p>
            <a:r>
              <a:rPr lang="en-US"/>
              <a:t>00/00/2017</a:t>
            </a:r>
            <a:endParaRPr lang="en-AU" dirty="0"/>
          </a:p>
        </p:txBody>
      </p:sp>
      <p:sp>
        <p:nvSpPr>
          <p:cNvPr id="9" name="Footer Placeholder 8">
            <a:extLst>
              <a:ext uri="{FF2B5EF4-FFF2-40B4-BE49-F238E27FC236}">
                <a16:creationId xmlns:a16="http://schemas.microsoft.com/office/drawing/2014/main" id="{65C145B1-79CF-4CDD-A308-255CE4334045}"/>
              </a:ext>
            </a:extLst>
          </p:cNvPr>
          <p:cNvSpPr>
            <a:spLocks noGrp="1"/>
          </p:cNvSpPr>
          <p:nvPr>
            <p:ph type="ftr" sz="quarter" idx="15"/>
          </p:nvPr>
        </p:nvSpPr>
        <p:spPr/>
        <p:txBody>
          <a:bodyPr/>
          <a:lstStyle/>
          <a:p>
            <a:r>
              <a:rPr lang="en-AU"/>
              <a:t>Footer</a:t>
            </a:r>
            <a:endParaRPr lang="en-AU" dirty="0"/>
          </a:p>
        </p:txBody>
      </p:sp>
      <p:sp>
        <p:nvSpPr>
          <p:cNvPr id="10" name="Slide Number Placeholder 9">
            <a:extLst>
              <a:ext uri="{FF2B5EF4-FFF2-40B4-BE49-F238E27FC236}">
                <a16:creationId xmlns:a16="http://schemas.microsoft.com/office/drawing/2014/main" id="{DBD18175-4A35-4902-8F63-798C1EEFF9BF}"/>
              </a:ext>
            </a:extLst>
          </p:cNvPr>
          <p:cNvSpPr>
            <a:spLocks noGrp="1"/>
          </p:cNvSpPr>
          <p:nvPr>
            <p:ph type="sldNum" sz="quarter" idx="16"/>
          </p:nvPr>
        </p:nvSpPr>
        <p:spPr/>
        <p:txBody>
          <a:bodyPr/>
          <a:lstStyle/>
          <a:p>
            <a:fld id="{AD606251-D307-4491-9E5E-7D88612B5E59}" type="slidenum">
              <a:rPr lang="en-AU" smtClean="0"/>
              <a:pPr/>
              <a:t>‹#›</a:t>
            </a:fld>
            <a:endParaRPr lang="en-AU" dirty="0"/>
          </a:p>
        </p:txBody>
      </p:sp>
      <p:sp>
        <p:nvSpPr>
          <p:cNvPr id="11" name="Content Placeholder 2">
            <a:extLst>
              <a:ext uri="{FF2B5EF4-FFF2-40B4-BE49-F238E27FC236}">
                <a16:creationId xmlns:a16="http://schemas.microsoft.com/office/drawing/2014/main" id="{BC64B44F-D03F-43AF-BD75-55CFDE537418}"/>
              </a:ext>
            </a:extLst>
          </p:cNvPr>
          <p:cNvSpPr>
            <a:spLocks noGrp="1"/>
          </p:cNvSpPr>
          <p:nvPr>
            <p:ph idx="17" hasCustomPrompt="1"/>
          </p:nvPr>
        </p:nvSpPr>
        <p:spPr>
          <a:xfrm>
            <a:off x="4681814" y="1773238"/>
            <a:ext cx="4102185" cy="4584137"/>
          </a:xfrm>
        </p:spPr>
        <p:txBody>
          <a:bodyPr/>
          <a:lstStyle>
            <a:lvl1pPr>
              <a:defRPr/>
            </a:lvl1pPr>
          </a:lstStyle>
          <a:p>
            <a:pPr lvl="0"/>
            <a:r>
              <a:rPr lang="en-AU" noProof="0" dirty="0"/>
              <a:t>Click to add text increase to 20pt for large text and reduce to 14pt for small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2" name="Content Placeholder 2">
            <a:extLst>
              <a:ext uri="{FF2B5EF4-FFF2-40B4-BE49-F238E27FC236}">
                <a16:creationId xmlns:a16="http://schemas.microsoft.com/office/drawing/2014/main" id="{C6199364-9AD4-42A0-8463-967E4A5FF2CE}"/>
              </a:ext>
            </a:extLst>
          </p:cNvPr>
          <p:cNvSpPr>
            <a:spLocks noGrp="1"/>
          </p:cNvSpPr>
          <p:nvPr>
            <p:ph idx="18" hasCustomPrompt="1"/>
          </p:nvPr>
        </p:nvSpPr>
        <p:spPr>
          <a:xfrm>
            <a:off x="360000" y="1773238"/>
            <a:ext cx="4102185" cy="4584137"/>
          </a:xfrm>
        </p:spPr>
        <p:txBody>
          <a:bodyPr/>
          <a:lstStyle>
            <a:lvl1pPr>
              <a:defRPr/>
            </a:lvl1pPr>
          </a:lstStyle>
          <a:p>
            <a:pPr lvl="0"/>
            <a:r>
              <a:rPr lang="en-AU" noProof="0" dirty="0"/>
              <a:t>Click to add text increase to 20pt for large text and reduce to 14pt for small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22199835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Pullout Text">
    <p:spTree>
      <p:nvGrpSpPr>
        <p:cNvPr id="1" name=""/>
        <p:cNvGrpSpPr/>
        <p:nvPr/>
      </p:nvGrpSpPr>
      <p:grpSpPr>
        <a:xfrm>
          <a:off x="0" y="0"/>
          <a:ext cx="0" cy="0"/>
          <a:chOff x="0" y="0"/>
          <a:chExt cx="0" cy="0"/>
        </a:xfrm>
      </p:grpSpPr>
      <p:sp>
        <p:nvSpPr>
          <p:cNvPr id="2" name="Title 1"/>
          <p:cNvSpPr>
            <a:spLocks noGrp="1"/>
          </p:cNvSpPr>
          <p:nvPr>
            <p:ph type="title"/>
          </p:nvPr>
        </p:nvSpPr>
        <p:spPr>
          <a:xfrm>
            <a:off x="360000" y="563045"/>
            <a:ext cx="8424000" cy="345675"/>
          </a:xfrm>
        </p:spPr>
        <p:txBody>
          <a:bodyPr/>
          <a:lstStyle/>
          <a:p>
            <a:r>
              <a:rPr lang="en-AU" noProof="0" dirty="0"/>
              <a:t>Click to edit Master title style</a:t>
            </a:r>
          </a:p>
        </p:txBody>
      </p:sp>
      <p:sp>
        <p:nvSpPr>
          <p:cNvPr id="3" name="Content Placeholder 2"/>
          <p:cNvSpPr>
            <a:spLocks noGrp="1"/>
          </p:cNvSpPr>
          <p:nvPr>
            <p:ph idx="1" hasCustomPrompt="1"/>
          </p:nvPr>
        </p:nvSpPr>
        <p:spPr>
          <a:xfrm>
            <a:off x="3240000" y="1773239"/>
            <a:ext cx="5544000" cy="3023914"/>
          </a:xfrm>
        </p:spPr>
        <p:txBody>
          <a:bodyPr/>
          <a:lstStyle>
            <a:lvl1pPr>
              <a:defRPr/>
            </a:lvl1pPr>
          </a:lstStyle>
          <a:p>
            <a:pPr lvl="0"/>
            <a:r>
              <a:rPr lang="en-AU" noProof="0" dirty="0"/>
              <a:t>Click to add text increase to 20pt for large text and reduce to 14pt for small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7" name="Date Placeholder 6">
            <a:extLst>
              <a:ext uri="{FF2B5EF4-FFF2-40B4-BE49-F238E27FC236}">
                <a16:creationId xmlns:a16="http://schemas.microsoft.com/office/drawing/2014/main" id="{38D9FAB8-9014-49DC-A318-6E3BEEB52CDD}"/>
              </a:ext>
            </a:extLst>
          </p:cNvPr>
          <p:cNvSpPr>
            <a:spLocks noGrp="1"/>
          </p:cNvSpPr>
          <p:nvPr>
            <p:ph type="dt" sz="half" idx="10"/>
          </p:nvPr>
        </p:nvSpPr>
        <p:spPr/>
        <p:txBody>
          <a:bodyPr/>
          <a:lstStyle/>
          <a:p>
            <a:r>
              <a:rPr lang="en-US"/>
              <a:t>00/00/2017</a:t>
            </a:r>
            <a:endParaRPr lang="en-AU" dirty="0"/>
          </a:p>
        </p:txBody>
      </p:sp>
      <p:sp>
        <p:nvSpPr>
          <p:cNvPr id="8" name="Footer Placeholder 7">
            <a:extLst>
              <a:ext uri="{FF2B5EF4-FFF2-40B4-BE49-F238E27FC236}">
                <a16:creationId xmlns:a16="http://schemas.microsoft.com/office/drawing/2014/main" id="{81F40FE5-8B3F-4417-B0A8-E0BB1AF1347B}"/>
              </a:ext>
            </a:extLst>
          </p:cNvPr>
          <p:cNvSpPr>
            <a:spLocks noGrp="1"/>
          </p:cNvSpPr>
          <p:nvPr>
            <p:ph type="ftr" sz="quarter" idx="11"/>
          </p:nvPr>
        </p:nvSpPr>
        <p:spPr/>
        <p:txBody>
          <a:bodyPr/>
          <a:lstStyle/>
          <a:p>
            <a:r>
              <a:rPr lang="en-AU"/>
              <a:t>Footer</a:t>
            </a:r>
            <a:endParaRPr lang="en-AU" dirty="0"/>
          </a:p>
        </p:txBody>
      </p:sp>
      <p:sp>
        <p:nvSpPr>
          <p:cNvPr id="9" name="Slide Number Placeholder 8">
            <a:extLst>
              <a:ext uri="{FF2B5EF4-FFF2-40B4-BE49-F238E27FC236}">
                <a16:creationId xmlns:a16="http://schemas.microsoft.com/office/drawing/2014/main" id="{DAD80652-ADA2-431B-8074-1A5451054FC8}"/>
              </a:ext>
            </a:extLst>
          </p:cNvPr>
          <p:cNvSpPr>
            <a:spLocks noGrp="1"/>
          </p:cNvSpPr>
          <p:nvPr>
            <p:ph type="sldNum" sz="quarter" idx="12"/>
          </p:nvPr>
        </p:nvSpPr>
        <p:spPr/>
        <p:txBody>
          <a:bodyPr/>
          <a:lstStyle/>
          <a:p>
            <a:fld id="{AD606251-D307-4491-9E5E-7D88612B5E59}" type="slidenum">
              <a:rPr lang="en-AU" smtClean="0"/>
              <a:pPr/>
              <a:t>‹#›</a:t>
            </a:fld>
            <a:endParaRPr lang="en-AU" dirty="0"/>
          </a:p>
        </p:txBody>
      </p:sp>
      <p:sp>
        <p:nvSpPr>
          <p:cNvPr id="12" name="Text Placeholder 2">
            <a:extLst>
              <a:ext uri="{FF2B5EF4-FFF2-40B4-BE49-F238E27FC236}">
                <a16:creationId xmlns:a16="http://schemas.microsoft.com/office/drawing/2014/main" id="{2B3DA15D-DD40-4063-9D6A-283A168FEF60}"/>
              </a:ext>
            </a:extLst>
          </p:cNvPr>
          <p:cNvSpPr>
            <a:spLocks noGrp="1"/>
          </p:cNvSpPr>
          <p:nvPr>
            <p:ph type="body" idx="13" hasCustomPrompt="1"/>
          </p:nvPr>
        </p:nvSpPr>
        <p:spPr>
          <a:xfrm>
            <a:off x="360000" y="948492"/>
            <a:ext cx="8424000" cy="285750"/>
          </a:xfrm>
        </p:spPr>
        <p:txBody>
          <a:bodyPr anchor="t" anchorCtr="0"/>
          <a:lstStyle>
            <a:lvl1pPr marL="0" indent="0">
              <a:spcBef>
                <a:spcPts val="0"/>
              </a:spcBef>
              <a:buNone/>
              <a:defRPr sz="1800" b="0" cap="all" baseline="0">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AU" noProof="0" dirty="0"/>
              <a:t>subtitle</a:t>
            </a:r>
          </a:p>
        </p:txBody>
      </p:sp>
      <p:sp>
        <p:nvSpPr>
          <p:cNvPr id="11" name="Text Placeholder 2">
            <a:extLst>
              <a:ext uri="{FF2B5EF4-FFF2-40B4-BE49-F238E27FC236}">
                <a16:creationId xmlns:a16="http://schemas.microsoft.com/office/drawing/2014/main" id="{3D35E4DC-2014-49F3-9EF8-3752C3BB9DC2}"/>
              </a:ext>
            </a:extLst>
          </p:cNvPr>
          <p:cNvSpPr>
            <a:spLocks noGrp="1"/>
          </p:cNvSpPr>
          <p:nvPr>
            <p:ph type="body" idx="19" hasCustomPrompt="1"/>
          </p:nvPr>
        </p:nvSpPr>
        <p:spPr>
          <a:xfrm>
            <a:off x="360000" y="4925268"/>
            <a:ext cx="8424000" cy="1432107"/>
          </a:xfrm>
        </p:spPr>
        <p:txBody>
          <a:bodyPr anchor="t" anchorCtr="0">
            <a:normAutofit/>
          </a:bodyPr>
          <a:lstStyle>
            <a:lvl1pPr marL="0" indent="0">
              <a:lnSpc>
                <a:spcPct val="80000"/>
              </a:lnSpc>
              <a:spcBef>
                <a:spcPts val="0"/>
              </a:spcBef>
              <a:buNone/>
              <a:defRPr sz="7200" b="0" cap="none" baseline="0">
                <a:solidFill>
                  <a:schemeClr val="accent1"/>
                </a:solidFill>
                <a:latin typeface="+mj-lt"/>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AU" noProof="0" dirty="0"/>
              <a:t>Pullout text here</a:t>
            </a:r>
          </a:p>
        </p:txBody>
      </p:sp>
    </p:spTree>
    <p:extLst>
      <p:ext uri="{BB962C8B-B14F-4D97-AF65-F5344CB8AC3E}">
        <p14:creationId xmlns:p14="http://schemas.microsoft.com/office/powerpoint/2010/main" val="1834728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or Table">
    <p:spTree>
      <p:nvGrpSpPr>
        <p:cNvPr id="1" name=""/>
        <p:cNvGrpSpPr/>
        <p:nvPr/>
      </p:nvGrpSpPr>
      <p:grpSpPr>
        <a:xfrm>
          <a:off x="0" y="0"/>
          <a:ext cx="0" cy="0"/>
          <a:chOff x="0" y="0"/>
          <a:chExt cx="0" cy="0"/>
        </a:xfrm>
      </p:grpSpPr>
      <p:sp>
        <p:nvSpPr>
          <p:cNvPr id="2" name="Title 1"/>
          <p:cNvSpPr>
            <a:spLocks noGrp="1"/>
          </p:cNvSpPr>
          <p:nvPr>
            <p:ph type="title"/>
          </p:nvPr>
        </p:nvSpPr>
        <p:spPr>
          <a:xfrm>
            <a:off x="360000" y="563045"/>
            <a:ext cx="8424000" cy="345675"/>
          </a:xfrm>
        </p:spPr>
        <p:txBody>
          <a:bodyPr/>
          <a:lstStyle/>
          <a:p>
            <a:r>
              <a:rPr lang="en-AU" noProof="0" dirty="0"/>
              <a:t>Click to edit Master title style</a:t>
            </a:r>
          </a:p>
        </p:txBody>
      </p:sp>
      <p:sp>
        <p:nvSpPr>
          <p:cNvPr id="7" name="Date Placeholder 6">
            <a:extLst>
              <a:ext uri="{FF2B5EF4-FFF2-40B4-BE49-F238E27FC236}">
                <a16:creationId xmlns:a16="http://schemas.microsoft.com/office/drawing/2014/main" id="{38D9FAB8-9014-49DC-A318-6E3BEEB52CDD}"/>
              </a:ext>
            </a:extLst>
          </p:cNvPr>
          <p:cNvSpPr>
            <a:spLocks noGrp="1"/>
          </p:cNvSpPr>
          <p:nvPr>
            <p:ph type="dt" sz="half" idx="10"/>
          </p:nvPr>
        </p:nvSpPr>
        <p:spPr/>
        <p:txBody>
          <a:bodyPr/>
          <a:lstStyle/>
          <a:p>
            <a:r>
              <a:rPr lang="en-US"/>
              <a:t>00/00/2017</a:t>
            </a:r>
            <a:endParaRPr lang="en-AU" dirty="0"/>
          </a:p>
        </p:txBody>
      </p:sp>
      <p:sp>
        <p:nvSpPr>
          <p:cNvPr id="8" name="Footer Placeholder 7">
            <a:extLst>
              <a:ext uri="{FF2B5EF4-FFF2-40B4-BE49-F238E27FC236}">
                <a16:creationId xmlns:a16="http://schemas.microsoft.com/office/drawing/2014/main" id="{81F40FE5-8B3F-4417-B0A8-E0BB1AF1347B}"/>
              </a:ext>
            </a:extLst>
          </p:cNvPr>
          <p:cNvSpPr>
            <a:spLocks noGrp="1"/>
          </p:cNvSpPr>
          <p:nvPr>
            <p:ph type="ftr" sz="quarter" idx="11"/>
          </p:nvPr>
        </p:nvSpPr>
        <p:spPr/>
        <p:txBody>
          <a:bodyPr/>
          <a:lstStyle/>
          <a:p>
            <a:r>
              <a:rPr lang="en-AU"/>
              <a:t>Footer</a:t>
            </a:r>
            <a:endParaRPr lang="en-AU" dirty="0"/>
          </a:p>
        </p:txBody>
      </p:sp>
      <p:sp>
        <p:nvSpPr>
          <p:cNvPr id="9" name="Slide Number Placeholder 8">
            <a:extLst>
              <a:ext uri="{FF2B5EF4-FFF2-40B4-BE49-F238E27FC236}">
                <a16:creationId xmlns:a16="http://schemas.microsoft.com/office/drawing/2014/main" id="{DAD80652-ADA2-431B-8074-1A5451054FC8}"/>
              </a:ext>
            </a:extLst>
          </p:cNvPr>
          <p:cNvSpPr>
            <a:spLocks noGrp="1"/>
          </p:cNvSpPr>
          <p:nvPr>
            <p:ph type="sldNum" sz="quarter" idx="12"/>
          </p:nvPr>
        </p:nvSpPr>
        <p:spPr>
          <a:xfrm>
            <a:off x="8424000" y="6588183"/>
            <a:ext cx="360000" cy="158750"/>
          </a:xfrm>
        </p:spPr>
        <p:txBody>
          <a:bodyPr/>
          <a:lstStyle/>
          <a:p>
            <a:fld id="{AD606251-D307-4491-9E5E-7D88612B5E59}" type="slidenum">
              <a:rPr lang="en-AU" smtClean="0"/>
              <a:pPr/>
              <a:t>‹#›</a:t>
            </a:fld>
            <a:endParaRPr lang="en-AU" dirty="0"/>
          </a:p>
        </p:txBody>
      </p:sp>
      <p:sp>
        <p:nvSpPr>
          <p:cNvPr id="12" name="Text Placeholder 2">
            <a:extLst>
              <a:ext uri="{FF2B5EF4-FFF2-40B4-BE49-F238E27FC236}">
                <a16:creationId xmlns:a16="http://schemas.microsoft.com/office/drawing/2014/main" id="{2B3DA15D-DD40-4063-9D6A-283A168FEF60}"/>
              </a:ext>
            </a:extLst>
          </p:cNvPr>
          <p:cNvSpPr>
            <a:spLocks noGrp="1"/>
          </p:cNvSpPr>
          <p:nvPr>
            <p:ph type="body" idx="13" hasCustomPrompt="1"/>
          </p:nvPr>
        </p:nvSpPr>
        <p:spPr>
          <a:xfrm>
            <a:off x="360000" y="948492"/>
            <a:ext cx="8434800" cy="285750"/>
          </a:xfrm>
        </p:spPr>
        <p:txBody>
          <a:bodyPr anchor="t" anchorCtr="0"/>
          <a:lstStyle>
            <a:lvl1pPr marL="0" indent="0">
              <a:spcBef>
                <a:spcPts val="0"/>
              </a:spcBef>
              <a:buNone/>
              <a:defRPr sz="1800" b="0" cap="all" baseline="0">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AU" noProof="0" dirty="0"/>
              <a:t>subtitle</a:t>
            </a:r>
          </a:p>
        </p:txBody>
      </p:sp>
      <p:sp>
        <p:nvSpPr>
          <p:cNvPr id="11" name="Content Placeholder 10">
            <a:extLst>
              <a:ext uri="{FF2B5EF4-FFF2-40B4-BE49-F238E27FC236}">
                <a16:creationId xmlns:a16="http://schemas.microsoft.com/office/drawing/2014/main" id="{326A1E69-AD08-4B7F-B62A-19F173E9C80C}"/>
              </a:ext>
            </a:extLst>
          </p:cNvPr>
          <p:cNvSpPr>
            <a:spLocks noGrp="1"/>
          </p:cNvSpPr>
          <p:nvPr>
            <p:ph sz="quarter" idx="15" hasCustomPrompt="1"/>
          </p:nvPr>
        </p:nvSpPr>
        <p:spPr>
          <a:xfrm>
            <a:off x="1763688" y="1773238"/>
            <a:ext cx="7020000" cy="4582800"/>
          </a:xfrm>
          <a:solidFill>
            <a:schemeClr val="bg1">
              <a:lumMod val="95000"/>
            </a:schemeClr>
          </a:solidFill>
        </p:spPr>
        <p:txBody>
          <a:bodyPr/>
          <a:lstStyle>
            <a:lvl1pPr marL="0" indent="0" algn="ctr">
              <a:buNone/>
              <a:defRPr/>
            </a:lvl1pPr>
          </a:lstStyle>
          <a:p>
            <a:pPr lvl="0"/>
            <a:r>
              <a:rPr lang="en-US" dirty="0"/>
              <a:t>Click icon to add table or chart</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033960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or Table + Text">
    <p:spTree>
      <p:nvGrpSpPr>
        <p:cNvPr id="1" name=""/>
        <p:cNvGrpSpPr/>
        <p:nvPr/>
      </p:nvGrpSpPr>
      <p:grpSpPr>
        <a:xfrm>
          <a:off x="0" y="0"/>
          <a:ext cx="0" cy="0"/>
          <a:chOff x="0" y="0"/>
          <a:chExt cx="0" cy="0"/>
        </a:xfrm>
      </p:grpSpPr>
      <p:sp>
        <p:nvSpPr>
          <p:cNvPr id="2" name="Title 1"/>
          <p:cNvSpPr>
            <a:spLocks noGrp="1"/>
          </p:cNvSpPr>
          <p:nvPr>
            <p:ph type="title"/>
          </p:nvPr>
        </p:nvSpPr>
        <p:spPr>
          <a:xfrm>
            <a:off x="360000" y="563045"/>
            <a:ext cx="8424000" cy="345675"/>
          </a:xfrm>
        </p:spPr>
        <p:txBody>
          <a:bodyPr/>
          <a:lstStyle/>
          <a:p>
            <a:r>
              <a:rPr lang="en-AU" noProof="0" dirty="0"/>
              <a:t>Click to edit Master title style</a:t>
            </a:r>
          </a:p>
        </p:txBody>
      </p:sp>
      <p:sp>
        <p:nvSpPr>
          <p:cNvPr id="3" name="Content Placeholder 2"/>
          <p:cNvSpPr>
            <a:spLocks noGrp="1"/>
          </p:cNvSpPr>
          <p:nvPr>
            <p:ph idx="1" hasCustomPrompt="1"/>
          </p:nvPr>
        </p:nvSpPr>
        <p:spPr>
          <a:xfrm>
            <a:off x="3240000" y="1773238"/>
            <a:ext cx="5544000" cy="4584137"/>
          </a:xfrm>
          <a:solidFill>
            <a:schemeClr val="bg1">
              <a:lumMod val="95000"/>
            </a:schemeClr>
          </a:solidFill>
        </p:spPr>
        <p:txBody>
          <a:bodyPr/>
          <a:lstStyle>
            <a:lvl1pPr marL="0" indent="0" algn="ctr">
              <a:buNone/>
              <a:defRPr/>
            </a:lvl1pPr>
          </a:lstStyle>
          <a:p>
            <a:pPr lvl="0"/>
            <a:r>
              <a:rPr lang="en-AU" noProof="0" dirty="0"/>
              <a:t>Click icon to add table or chart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7" name="Date Placeholder 6">
            <a:extLst>
              <a:ext uri="{FF2B5EF4-FFF2-40B4-BE49-F238E27FC236}">
                <a16:creationId xmlns:a16="http://schemas.microsoft.com/office/drawing/2014/main" id="{38D9FAB8-9014-49DC-A318-6E3BEEB52CDD}"/>
              </a:ext>
            </a:extLst>
          </p:cNvPr>
          <p:cNvSpPr>
            <a:spLocks noGrp="1"/>
          </p:cNvSpPr>
          <p:nvPr>
            <p:ph type="dt" sz="half" idx="10"/>
          </p:nvPr>
        </p:nvSpPr>
        <p:spPr/>
        <p:txBody>
          <a:bodyPr/>
          <a:lstStyle/>
          <a:p>
            <a:r>
              <a:rPr lang="en-US"/>
              <a:t>00/00/2017</a:t>
            </a:r>
            <a:endParaRPr lang="en-AU" dirty="0"/>
          </a:p>
        </p:txBody>
      </p:sp>
      <p:sp>
        <p:nvSpPr>
          <p:cNvPr id="8" name="Footer Placeholder 7">
            <a:extLst>
              <a:ext uri="{FF2B5EF4-FFF2-40B4-BE49-F238E27FC236}">
                <a16:creationId xmlns:a16="http://schemas.microsoft.com/office/drawing/2014/main" id="{81F40FE5-8B3F-4417-B0A8-E0BB1AF1347B}"/>
              </a:ext>
            </a:extLst>
          </p:cNvPr>
          <p:cNvSpPr>
            <a:spLocks noGrp="1"/>
          </p:cNvSpPr>
          <p:nvPr>
            <p:ph type="ftr" sz="quarter" idx="11"/>
          </p:nvPr>
        </p:nvSpPr>
        <p:spPr/>
        <p:txBody>
          <a:bodyPr/>
          <a:lstStyle/>
          <a:p>
            <a:r>
              <a:rPr lang="en-AU"/>
              <a:t>Footer</a:t>
            </a:r>
            <a:endParaRPr lang="en-AU" dirty="0"/>
          </a:p>
        </p:txBody>
      </p:sp>
      <p:sp>
        <p:nvSpPr>
          <p:cNvPr id="9" name="Slide Number Placeholder 8">
            <a:extLst>
              <a:ext uri="{FF2B5EF4-FFF2-40B4-BE49-F238E27FC236}">
                <a16:creationId xmlns:a16="http://schemas.microsoft.com/office/drawing/2014/main" id="{DAD80652-ADA2-431B-8074-1A5451054FC8}"/>
              </a:ext>
            </a:extLst>
          </p:cNvPr>
          <p:cNvSpPr>
            <a:spLocks noGrp="1"/>
          </p:cNvSpPr>
          <p:nvPr>
            <p:ph type="sldNum" sz="quarter" idx="12"/>
          </p:nvPr>
        </p:nvSpPr>
        <p:spPr/>
        <p:txBody>
          <a:bodyPr/>
          <a:lstStyle/>
          <a:p>
            <a:fld id="{AD606251-D307-4491-9E5E-7D88612B5E59}" type="slidenum">
              <a:rPr lang="en-AU" smtClean="0"/>
              <a:pPr/>
              <a:t>‹#›</a:t>
            </a:fld>
            <a:endParaRPr lang="en-AU" dirty="0"/>
          </a:p>
        </p:txBody>
      </p:sp>
      <p:sp>
        <p:nvSpPr>
          <p:cNvPr id="12" name="Text Placeholder 2">
            <a:extLst>
              <a:ext uri="{FF2B5EF4-FFF2-40B4-BE49-F238E27FC236}">
                <a16:creationId xmlns:a16="http://schemas.microsoft.com/office/drawing/2014/main" id="{2B3DA15D-DD40-4063-9D6A-283A168FEF60}"/>
              </a:ext>
            </a:extLst>
          </p:cNvPr>
          <p:cNvSpPr>
            <a:spLocks noGrp="1"/>
          </p:cNvSpPr>
          <p:nvPr>
            <p:ph type="body" idx="13" hasCustomPrompt="1"/>
          </p:nvPr>
        </p:nvSpPr>
        <p:spPr>
          <a:xfrm>
            <a:off x="360000" y="948492"/>
            <a:ext cx="8424000" cy="285750"/>
          </a:xfrm>
        </p:spPr>
        <p:txBody>
          <a:bodyPr anchor="t" anchorCtr="0"/>
          <a:lstStyle>
            <a:lvl1pPr marL="0" indent="0">
              <a:spcBef>
                <a:spcPts val="0"/>
              </a:spcBef>
              <a:buNone/>
              <a:defRPr sz="1800" b="0" cap="all" baseline="0">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AU" noProof="0" dirty="0"/>
              <a:t>subtitle</a:t>
            </a:r>
          </a:p>
        </p:txBody>
      </p:sp>
      <p:sp>
        <p:nvSpPr>
          <p:cNvPr id="10" name="Content Placeholder 2">
            <a:extLst>
              <a:ext uri="{FF2B5EF4-FFF2-40B4-BE49-F238E27FC236}">
                <a16:creationId xmlns:a16="http://schemas.microsoft.com/office/drawing/2014/main" id="{5B903765-4B00-4A17-A91F-E4CC2079826A}"/>
              </a:ext>
            </a:extLst>
          </p:cNvPr>
          <p:cNvSpPr>
            <a:spLocks noGrp="1"/>
          </p:cNvSpPr>
          <p:nvPr>
            <p:ph idx="18" hasCustomPrompt="1"/>
          </p:nvPr>
        </p:nvSpPr>
        <p:spPr>
          <a:xfrm>
            <a:off x="360001" y="1773238"/>
            <a:ext cx="2555816" cy="4584137"/>
          </a:xfrm>
        </p:spPr>
        <p:txBody>
          <a:bodyPr/>
          <a:lstStyle>
            <a:lvl1pPr>
              <a:defRPr sz="1400"/>
            </a:lvl1pPr>
            <a:lvl2pPr>
              <a:defRPr sz="1400"/>
            </a:lvl2pPr>
            <a:lvl3pPr>
              <a:defRPr sz="1400"/>
            </a:lvl3pPr>
            <a:lvl4pPr>
              <a:defRPr sz="1400"/>
            </a:lvl4pPr>
            <a:lvl5pPr>
              <a:defRPr sz="1400"/>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3431419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noProof="0" dirty="0"/>
              <a:t>Click to edit Master title style</a:t>
            </a:r>
          </a:p>
        </p:txBody>
      </p:sp>
      <p:sp>
        <p:nvSpPr>
          <p:cNvPr id="6" name="Date Placeholder 5">
            <a:extLst>
              <a:ext uri="{FF2B5EF4-FFF2-40B4-BE49-F238E27FC236}">
                <a16:creationId xmlns:a16="http://schemas.microsoft.com/office/drawing/2014/main" id="{B40F039F-FF19-43D1-A9C7-914AF67077D0}"/>
              </a:ext>
            </a:extLst>
          </p:cNvPr>
          <p:cNvSpPr>
            <a:spLocks noGrp="1"/>
          </p:cNvSpPr>
          <p:nvPr>
            <p:ph type="dt" sz="half" idx="10"/>
          </p:nvPr>
        </p:nvSpPr>
        <p:spPr/>
        <p:txBody>
          <a:bodyPr/>
          <a:lstStyle/>
          <a:p>
            <a:r>
              <a:rPr lang="en-US"/>
              <a:t>00/00/2017</a:t>
            </a:r>
            <a:endParaRPr lang="en-AU" dirty="0"/>
          </a:p>
        </p:txBody>
      </p:sp>
      <p:sp>
        <p:nvSpPr>
          <p:cNvPr id="7" name="Footer Placeholder 6">
            <a:extLst>
              <a:ext uri="{FF2B5EF4-FFF2-40B4-BE49-F238E27FC236}">
                <a16:creationId xmlns:a16="http://schemas.microsoft.com/office/drawing/2014/main" id="{AFE0CAC4-2BAE-4F73-986D-B9FC2775352C}"/>
              </a:ext>
            </a:extLst>
          </p:cNvPr>
          <p:cNvSpPr>
            <a:spLocks noGrp="1"/>
          </p:cNvSpPr>
          <p:nvPr>
            <p:ph type="ftr" sz="quarter" idx="11"/>
          </p:nvPr>
        </p:nvSpPr>
        <p:spPr/>
        <p:txBody>
          <a:bodyPr/>
          <a:lstStyle/>
          <a:p>
            <a:r>
              <a:rPr lang="en-AU"/>
              <a:t>Footer</a:t>
            </a:r>
            <a:endParaRPr lang="en-AU" dirty="0"/>
          </a:p>
        </p:txBody>
      </p:sp>
      <p:sp>
        <p:nvSpPr>
          <p:cNvPr id="8" name="Slide Number Placeholder 7">
            <a:extLst>
              <a:ext uri="{FF2B5EF4-FFF2-40B4-BE49-F238E27FC236}">
                <a16:creationId xmlns:a16="http://schemas.microsoft.com/office/drawing/2014/main" id="{FF245181-5CEC-457B-96D2-6063BB0097BF}"/>
              </a:ext>
            </a:extLst>
          </p:cNvPr>
          <p:cNvSpPr>
            <a:spLocks noGrp="1"/>
          </p:cNvSpPr>
          <p:nvPr>
            <p:ph type="sldNum" sz="quarter" idx="12"/>
          </p:nvPr>
        </p:nvSpPr>
        <p:spPr/>
        <p:txBody>
          <a:bodyPr/>
          <a:lstStyle/>
          <a:p>
            <a:fld id="{AD606251-D307-4491-9E5E-7D88612B5E59}" type="slidenum">
              <a:rPr lang="en-AU" smtClean="0"/>
              <a:pPr/>
              <a:t>‹#›</a:t>
            </a:fld>
            <a:endParaRPr lang="en-AU" dirty="0"/>
          </a:p>
        </p:txBody>
      </p:sp>
      <p:sp>
        <p:nvSpPr>
          <p:cNvPr id="9" name="Text Placeholder 2">
            <a:extLst>
              <a:ext uri="{FF2B5EF4-FFF2-40B4-BE49-F238E27FC236}">
                <a16:creationId xmlns:a16="http://schemas.microsoft.com/office/drawing/2014/main" id="{17EFAE86-5C6E-4240-B878-A3E5D2035C87}"/>
              </a:ext>
            </a:extLst>
          </p:cNvPr>
          <p:cNvSpPr>
            <a:spLocks noGrp="1"/>
          </p:cNvSpPr>
          <p:nvPr>
            <p:ph type="body" idx="13" hasCustomPrompt="1"/>
          </p:nvPr>
        </p:nvSpPr>
        <p:spPr>
          <a:xfrm>
            <a:off x="360000" y="948492"/>
            <a:ext cx="8424000" cy="285750"/>
          </a:xfrm>
        </p:spPr>
        <p:txBody>
          <a:bodyPr anchor="t" anchorCtr="0"/>
          <a:lstStyle>
            <a:lvl1pPr marL="0" indent="0">
              <a:spcBef>
                <a:spcPts val="0"/>
              </a:spcBef>
              <a:buNone/>
              <a:defRPr sz="1800" b="0" cap="all" baseline="0">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AU" noProof="0" dirty="0"/>
              <a:t>subtitle</a:t>
            </a:r>
          </a:p>
        </p:txBody>
      </p:sp>
    </p:spTree>
    <p:extLst>
      <p:ext uri="{BB962C8B-B14F-4D97-AF65-F5344CB8AC3E}">
        <p14:creationId xmlns:p14="http://schemas.microsoft.com/office/powerpoint/2010/main" val="3551035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7EBE8D-BB65-4D0B-A9A4-F50674399B8E}"/>
              </a:ext>
            </a:extLst>
          </p:cNvPr>
          <p:cNvSpPr>
            <a:spLocks noGrp="1"/>
          </p:cNvSpPr>
          <p:nvPr>
            <p:ph type="dt" sz="half" idx="10"/>
          </p:nvPr>
        </p:nvSpPr>
        <p:spPr/>
        <p:txBody>
          <a:bodyPr/>
          <a:lstStyle/>
          <a:p>
            <a:r>
              <a:rPr lang="en-US"/>
              <a:t>00/00/2017</a:t>
            </a:r>
            <a:endParaRPr lang="en-AU" dirty="0"/>
          </a:p>
        </p:txBody>
      </p:sp>
      <p:sp>
        <p:nvSpPr>
          <p:cNvPr id="3" name="Footer Placeholder 2">
            <a:extLst>
              <a:ext uri="{FF2B5EF4-FFF2-40B4-BE49-F238E27FC236}">
                <a16:creationId xmlns:a16="http://schemas.microsoft.com/office/drawing/2014/main" id="{7AB2109B-3F9C-447D-A0E3-29E371B9E8AF}"/>
              </a:ext>
            </a:extLst>
          </p:cNvPr>
          <p:cNvSpPr>
            <a:spLocks noGrp="1"/>
          </p:cNvSpPr>
          <p:nvPr>
            <p:ph type="ftr" sz="quarter" idx="11"/>
          </p:nvPr>
        </p:nvSpPr>
        <p:spPr/>
        <p:txBody>
          <a:bodyPr/>
          <a:lstStyle/>
          <a:p>
            <a:r>
              <a:rPr lang="en-AU"/>
              <a:t>Footer</a:t>
            </a:r>
            <a:endParaRPr lang="en-AU" dirty="0"/>
          </a:p>
        </p:txBody>
      </p:sp>
      <p:sp>
        <p:nvSpPr>
          <p:cNvPr id="4" name="Slide Number Placeholder 3">
            <a:extLst>
              <a:ext uri="{FF2B5EF4-FFF2-40B4-BE49-F238E27FC236}">
                <a16:creationId xmlns:a16="http://schemas.microsoft.com/office/drawing/2014/main" id="{A95D80F4-E9F4-4F94-9A6D-C982C9BE2A85}"/>
              </a:ext>
            </a:extLst>
          </p:cNvPr>
          <p:cNvSpPr>
            <a:spLocks noGrp="1"/>
          </p:cNvSpPr>
          <p:nvPr>
            <p:ph type="sldNum" sz="quarter" idx="12"/>
          </p:nvPr>
        </p:nvSpPr>
        <p:spPr/>
        <p:txBody>
          <a:bodyPr/>
          <a:lstStyle/>
          <a:p>
            <a:fld id="{AD606251-D307-4491-9E5E-7D88612B5E59}" type="slidenum">
              <a:rPr lang="en-AU" smtClean="0"/>
              <a:pPr/>
              <a:t>‹#›</a:t>
            </a:fld>
            <a:endParaRPr lang="en-AU" dirty="0"/>
          </a:p>
        </p:txBody>
      </p:sp>
    </p:spTree>
    <p:extLst>
      <p:ext uri="{BB962C8B-B14F-4D97-AF65-F5344CB8AC3E}">
        <p14:creationId xmlns:p14="http://schemas.microsoft.com/office/powerpoint/2010/main" val="355259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563045"/>
            <a:ext cx="8424000" cy="345675"/>
          </a:xfrm>
        </p:spPr>
        <p:txBody>
          <a:bodyPr/>
          <a:lstStyle/>
          <a:p>
            <a:r>
              <a:rPr lang="en-AU" noProof="0" dirty="0"/>
              <a:t>Click to edit Master title style</a:t>
            </a:r>
          </a:p>
        </p:txBody>
      </p:sp>
      <p:sp>
        <p:nvSpPr>
          <p:cNvPr id="3" name="Content Placeholder 2"/>
          <p:cNvSpPr>
            <a:spLocks noGrp="1"/>
          </p:cNvSpPr>
          <p:nvPr>
            <p:ph idx="1" hasCustomPrompt="1"/>
          </p:nvPr>
        </p:nvSpPr>
        <p:spPr>
          <a:xfrm>
            <a:off x="3240000" y="1773238"/>
            <a:ext cx="5544000" cy="4584137"/>
          </a:xfrm>
        </p:spPr>
        <p:txBody>
          <a:bodyPr/>
          <a:lstStyle>
            <a:lvl1pPr>
              <a:defRPr/>
            </a:lvl1pPr>
          </a:lstStyle>
          <a:p>
            <a:pPr lvl="0"/>
            <a:r>
              <a:rPr lang="en-AU" noProof="0" dirty="0"/>
              <a:t>Click to add text increase to 20pt for large text and reduce to 14pt for small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7" name="Date Placeholder 6">
            <a:extLst>
              <a:ext uri="{FF2B5EF4-FFF2-40B4-BE49-F238E27FC236}">
                <a16:creationId xmlns:a16="http://schemas.microsoft.com/office/drawing/2014/main" id="{38D9FAB8-9014-49DC-A318-6E3BEEB52CDD}"/>
              </a:ext>
            </a:extLst>
          </p:cNvPr>
          <p:cNvSpPr>
            <a:spLocks noGrp="1"/>
          </p:cNvSpPr>
          <p:nvPr>
            <p:ph type="dt" sz="half" idx="10"/>
          </p:nvPr>
        </p:nvSpPr>
        <p:spPr/>
        <p:txBody>
          <a:bodyPr/>
          <a:lstStyle/>
          <a:p>
            <a:r>
              <a:rPr lang="en-US"/>
              <a:t>00/00/2017</a:t>
            </a:r>
            <a:endParaRPr lang="en-AU" dirty="0"/>
          </a:p>
        </p:txBody>
      </p:sp>
      <p:sp>
        <p:nvSpPr>
          <p:cNvPr id="8" name="Footer Placeholder 7">
            <a:extLst>
              <a:ext uri="{FF2B5EF4-FFF2-40B4-BE49-F238E27FC236}">
                <a16:creationId xmlns:a16="http://schemas.microsoft.com/office/drawing/2014/main" id="{81F40FE5-8B3F-4417-B0A8-E0BB1AF1347B}"/>
              </a:ext>
            </a:extLst>
          </p:cNvPr>
          <p:cNvSpPr>
            <a:spLocks noGrp="1"/>
          </p:cNvSpPr>
          <p:nvPr>
            <p:ph type="ftr" sz="quarter" idx="11"/>
          </p:nvPr>
        </p:nvSpPr>
        <p:spPr/>
        <p:txBody>
          <a:bodyPr/>
          <a:lstStyle/>
          <a:p>
            <a:r>
              <a:rPr lang="en-AU"/>
              <a:t>Footer</a:t>
            </a:r>
            <a:endParaRPr lang="en-AU" dirty="0"/>
          </a:p>
        </p:txBody>
      </p:sp>
      <p:sp>
        <p:nvSpPr>
          <p:cNvPr id="9" name="Slide Number Placeholder 8">
            <a:extLst>
              <a:ext uri="{FF2B5EF4-FFF2-40B4-BE49-F238E27FC236}">
                <a16:creationId xmlns:a16="http://schemas.microsoft.com/office/drawing/2014/main" id="{DAD80652-ADA2-431B-8074-1A5451054FC8}"/>
              </a:ext>
            </a:extLst>
          </p:cNvPr>
          <p:cNvSpPr>
            <a:spLocks noGrp="1"/>
          </p:cNvSpPr>
          <p:nvPr>
            <p:ph type="sldNum" sz="quarter" idx="12"/>
          </p:nvPr>
        </p:nvSpPr>
        <p:spPr/>
        <p:txBody>
          <a:bodyPr/>
          <a:lstStyle/>
          <a:p>
            <a:fld id="{AD606251-D307-4491-9E5E-7D88612B5E59}" type="slidenum">
              <a:rPr lang="en-AU" smtClean="0"/>
              <a:pPr/>
              <a:t>‹#›</a:t>
            </a:fld>
            <a:endParaRPr lang="en-AU" dirty="0"/>
          </a:p>
        </p:txBody>
      </p:sp>
      <p:sp>
        <p:nvSpPr>
          <p:cNvPr id="12" name="Text Placeholder 2">
            <a:extLst>
              <a:ext uri="{FF2B5EF4-FFF2-40B4-BE49-F238E27FC236}">
                <a16:creationId xmlns:a16="http://schemas.microsoft.com/office/drawing/2014/main" id="{2B3DA15D-DD40-4063-9D6A-283A168FEF60}"/>
              </a:ext>
            </a:extLst>
          </p:cNvPr>
          <p:cNvSpPr>
            <a:spLocks noGrp="1"/>
          </p:cNvSpPr>
          <p:nvPr>
            <p:ph type="body" idx="13" hasCustomPrompt="1"/>
          </p:nvPr>
        </p:nvSpPr>
        <p:spPr>
          <a:xfrm>
            <a:off x="360000" y="948492"/>
            <a:ext cx="8424000" cy="285750"/>
          </a:xfrm>
        </p:spPr>
        <p:txBody>
          <a:bodyPr anchor="t" anchorCtr="0"/>
          <a:lstStyle>
            <a:lvl1pPr marL="0" indent="0">
              <a:spcBef>
                <a:spcPts val="0"/>
              </a:spcBef>
              <a:buNone/>
              <a:defRPr sz="1800" b="0" cap="all" baseline="0">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AU" noProof="0" dirty="0"/>
              <a:t>subtitle</a:t>
            </a:r>
          </a:p>
        </p:txBody>
      </p:sp>
    </p:spTree>
    <p:extLst>
      <p:ext uri="{BB962C8B-B14F-4D97-AF65-F5344CB8AC3E}">
        <p14:creationId xmlns:p14="http://schemas.microsoft.com/office/powerpoint/2010/main" val="3123591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563045"/>
            <a:ext cx="8424000" cy="345675"/>
          </a:xfrm>
        </p:spPr>
        <p:txBody>
          <a:bodyPr/>
          <a:lstStyle/>
          <a:p>
            <a:r>
              <a:rPr lang="en-AU" noProof="0" dirty="0"/>
              <a:t>Click to edit Master title style</a:t>
            </a:r>
          </a:p>
        </p:txBody>
      </p:sp>
      <p:sp>
        <p:nvSpPr>
          <p:cNvPr id="3" name="Content Placeholder 2"/>
          <p:cNvSpPr>
            <a:spLocks noGrp="1"/>
          </p:cNvSpPr>
          <p:nvPr>
            <p:ph idx="1" hasCustomPrompt="1"/>
          </p:nvPr>
        </p:nvSpPr>
        <p:spPr>
          <a:xfrm>
            <a:off x="3240000" y="1773239"/>
            <a:ext cx="5544000" cy="1418536"/>
          </a:xfrm>
        </p:spPr>
        <p:txBody>
          <a:bodyPr/>
          <a:lstStyle>
            <a:lvl1pPr>
              <a:defRPr/>
            </a:lvl1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7" name="Date Placeholder 6">
            <a:extLst>
              <a:ext uri="{FF2B5EF4-FFF2-40B4-BE49-F238E27FC236}">
                <a16:creationId xmlns:a16="http://schemas.microsoft.com/office/drawing/2014/main" id="{38D9FAB8-9014-49DC-A318-6E3BEEB52CDD}"/>
              </a:ext>
            </a:extLst>
          </p:cNvPr>
          <p:cNvSpPr>
            <a:spLocks noGrp="1"/>
          </p:cNvSpPr>
          <p:nvPr>
            <p:ph type="dt" sz="half" idx="10"/>
          </p:nvPr>
        </p:nvSpPr>
        <p:spPr/>
        <p:txBody>
          <a:bodyPr/>
          <a:lstStyle/>
          <a:p>
            <a:r>
              <a:rPr lang="en-US"/>
              <a:t>00/00/2017</a:t>
            </a:r>
            <a:endParaRPr lang="en-AU" dirty="0"/>
          </a:p>
        </p:txBody>
      </p:sp>
      <p:sp>
        <p:nvSpPr>
          <p:cNvPr id="8" name="Footer Placeholder 7">
            <a:extLst>
              <a:ext uri="{FF2B5EF4-FFF2-40B4-BE49-F238E27FC236}">
                <a16:creationId xmlns:a16="http://schemas.microsoft.com/office/drawing/2014/main" id="{81F40FE5-8B3F-4417-B0A8-E0BB1AF1347B}"/>
              </a:ext>
            </a:extLst>
          </p:cNvPr>
          <p:cNvSpPr>
            <a:spLocks noGrp="1"/>
          </p:cNvSpPr>
          <p:nvPr>
            <p:ph type="ftr" sz="quarter" idx="11"/>
          </p:nvPr>
        </p:nvSpPr>
        <p:spPr/>
        <p:txBody>
          <a:bodyPr/>
          <a:lstStyle/>
          <a:p>
            <a:r>
              <a:rPr lang="en-AU"/>
              <a:t>Footer</a:t>
            </a:r>
            <a:endParaRPr lang="en-AU" dirty="0"/>
          </a:p>
        </p:txBody>
      </p:sp>
      <p:sp>
        <p:nvSpPr>
          <p:cNvPr id="9" name="Slide Number Placeholder 8">
            <a:extLst>
              <a:ext uri="{FF2B5EF4-FFF2-40B4-BE49-F238E27FC236}">
                <a16:creationId xmlns:a16="http://schemas.microsoft.com/office/drawing/2014/main" id="{DAD80652-ADA2-431B-8074-1A5451054FC8}"/>
              </a:ext>
            </a:extLst>
          </p:cNvPr>
          <p:cNvSpPr>
            <a:spLocks noGrp="1"/>
          </p:cNvSpPr>
          <p:nvPr>
            <p:ph type="sldNum" sz="quarter" idx="12"/>
          </p:nvPr>
        </p:nvSpPr>
        <p:spPr/>
        <p:txBody>
          <a:bodyPr/>
          <a:lstStyle/>
          <a:p>
            <a:fld id="{AD606251-D307-4491-9E5E-7D88612B5E59}" type="slidenum">
              <a:rPr lang="en-AU" smtClean="0"/>
              <a:pPr/>
              <a:t>‹#›</a:t>
            </a:fld>
            <a:endParaRPr lang="en-AU" dirty="0"/>
          </a:p>
        </p:txBody>
      </p:sp>
      <p:sp>
        <p:nvSpPr>
          <p:cNvPr id="12" name="Text Placeholder 2">
            <a:extLst>
              <a:ext uri="{FF2B5EF4-FFF2-40B4-BE49-F238E27FC236}">
                <a16:creationId xmlns:a16="http://schemas.microsoft.com/office/drawing/2014/main" id="{2B3DA15D-DD40-4063-9D6A-283A168FEF60}"/>
              </a:ext>
            </a:extLst>
          </p:cNvPr>
          <p:cNvSpPr>
            <a:spLocks noGrp="1"/>
          </p:cNvSpPr>
          <p:nvPr>
            <p:ph type="body" idx="13" hasCustomPrompt="1"/>
          </p:nvPr>
        </p:nvSpPr>
        <p:spPr>
          <a:xfrm>
            <a:off x="360000" y="948492"/>
            <a:ext cx="8424000" cy="285750"/>
          </a:xfrm>
        </p:spPr>
        <p:txBody>
          <a:bodyPr anchor="t" anchorCtr="0"/>
          <a:lstStyle>
            <a:lvl1pPr marL="0" indent="0">
              <a:spcBef>
                <a:spcPts val="0"/>
              </a:spcBef>
              <a:buNone/>
              <a:defRPr sz="1800" b="0" cap="all" baseline="0">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AU" noProof="0" dirty="0"/>
              <a:t>subtitle</a:t>
            </a:r>
          </a:p>
        </p:txBody>
      </p:sp>
      <p:sp>
        <p:nvSpPr>
          <p:cNvPr id="16" name="Content Placeholder 2">
            <a:extLst>
              <a:ext uri="{FF2B5EF4-FFF2-40B4-BE49-F238E27FC236}">
                <a16:creationId xmlns:a16="http://schemas.microsoft.com/office/drawing/2014/main" id="{59AAC65D-9C56-420D-8AAF-0C097348339F}"/>
              </a:ext>
            </a:extLst>
          </p:cNvPr>
          <p:cNvSpPr>
            <a:spLocks noGrp="1"/>
          </p:cNvSpPr>
          <p:nvPr>
            <p:ph idx="14" hasCustomPrompt="1"/>
          </p:nvPr>
        </p:nvSpPr>
        <p:spPr>
          <a:xfrm>
            <a:off x="3240000" y="4818363"/>
            <a:ext cx="5544000" cy="1418536"/>
          </a:xfrm>
        </p:spPr>
        <p:txBody>
          <a:bodyPr/>
          <a:lstStyle>
            <a:lvl1pPr>
              <a:defRPr/>
            </a:lvl1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7" name="Text Placeholder 2">
            <a:extLst>
              <a:ext uri="{FF2B5EF4-FFF2-40B4-BE49-F238E27FC236}">
                <a16:creationId xmlns:a16="http://schemas.microsoft.com/office/drawing/2014/main" id="{9C7EDE64-64B6-4CAA-AA69-FFDD2FAE5922}"/>
              </a:ext>
            </a:extLst>
          </p:cNvPr>
          <p:cNvSpPr>
            <a:spLocks noGrp="1"/>
          </p:cNvSpPr>
          <p:nvPr>
            <p:ph type="body" idx="15" hasCustomPrompt="1"/>
          </p:nvPr>
        </p:nvSpPr>
        <p:spPr>
          <a:xfrm>
            <a:off x="360000" y="3993616"/>
            <a:ext cx="8424000" cy="285750"/>
          </a:xfrm>
        </p:spPr>
        <p:txBody>
          <a:bodyPr anchor="t" anchorCtr="0"/>
          <a:lstStyle>
            <a:lvl1pPr marL="0" indent="0">
              <a:spcBef>
                <a:spcPts val="0"/>
              </a:spcBef>
              <a:buNone/>
              <a:defRPr sz="1800" b="0" cap="all" baseline="0">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AU" noProof="0" dirty="0"/>
              <a:t>subtitle</a:t>
            </a:r>
          </a:p>
        </p:txBody>
      </p:sp>
      <p:cxnSp>
        <p:nvCxnSpPr>
          <p:cNvPr id="18" name="Straight Connector 17">
            <a:extLst>
              <a:ext uri="{FF2B5EF4-FFF2-40B4-BE49-F238E27FC236}">
                <a16:creationId xmlns:a16="http://schemas.microsoft.com/office/drawing/2014/main" id="{2CFA1383-ACDF-4E94-AD6D-005E6EB50E68}"/>
              </a:ext>
            </a:extLst>
          </p:cNvPr>
          <p:cNvCxnSpPr/>
          <p:nvPr userDrawn="1"/>
        </p:nvCxnSpPr>
        <p:spPr>
          <a:xfrm>
            <a:off x="360000" y="3405124"/>
            <a:ext cx="842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74F14064-7A99-422A-880F-1903329AD584}"/>
              </a:ext>
            </a:extLst>
          </p:cNvPr>
          <p:cNvSpPr>
            <a:spLocks noGrp="1"/>
          </p:cNvSpPr>
          <p:nvPr>
            <p:ph type="body" idx="16" hasCustomPrompt="1"/>
          </p:nvPr>
        </p:nvSpPr>
        <p:spPr>
          <a:xfrm>
            <a:off x="360000" y="3608169"/>
            <a:ext cx="8424000" cy="345600"/>
          </a:xfrm>
        </p:spPr>
        <p:txBody>
          <a:bodyPr anchor="t" anchorCtr="0"/>
          <a:lstStyle>
            <a:lvl1pPr marL="0" indent="0">
              <a:lnSpc>
                <a:spcPct val="80000"/>
              </a:lnSpc>
              <a:spcBef>
                <a:spcPts val="0"/>
              </a:spcBef>
              <a:buNone/>
              <a:defRPr sz="2600" b="0" cap="none" baseline="0">
                <a:solidFill>
                  <a:schemeClr val="tx1"/>
                </a:solidFill>
                <a:latin typeface="+mj-lt"/>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AU" noProof="0" dirty="0"/>
              <a:t>Click to add title</a:t>
            </a:r>
          </a:p>
        </p:txBody>
      </p:sp>
    </p:spTree>
    <p:extLst>
      <p:ext uri="{BB962C8B-B14F-4D97-AF65-F5344CB8AC3E}">
        <p14:creationId xmlns:p14="http://schemas.microsoft.com/office/powerpoint/2010/main" val="2610382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noProof="0" dirty="0"/>
              <a:t>Click to edit Master title style</a:t>
            </a:r>
          </a:p>
        </p:txBody>
      </p:sp>
      <p:sp>
        <p:nvSpPr>
          <p:cNvPr id="8" name="Date Placeholder 7">
            <a:extLst>
              <a:ext uri="{FF2B5EF4-FFF2-40B4-BE49-F238E27FC236}">
                <a16:creationId xmlns:a16="http://schemas.microsoft.com/office/drawing/2014/main" id="{F1A8064E-EBD6-4282-845C-888BB28DF1C9}"/>
              </a:ext>
            </a:extLst>
          </p:cNvPr>
          <p:cNvSpPr>
            <a:spLocks noGrp="1"/>
          </p:cNvSpPr>
          <p:nvPr>
            <p:ph type="dt" sz="half" idx="14"/>
          </p:nvPr>
        </p:nvSpPr>
        <p:spPr/>
        <p:txBody>
          <a:bodyPr/>
          <a:lstStyle/>
          <a:p>
            <a:r>
              <a:rPr lang="en-US"/>
              <a:t>00/00/2017</a:t>
            </a:r>
            <a:endParaRPr lang="en-AU" dirty="0"/>
          </a:p>
        </p:txBody>
      </p:sp>
      <p:sp>
        <p:nvSpPr>
          <p:cNvPr id="9" name="Footer Placeholder 8">
            <a:extLst>
              <a:ext uri="{FF2B5EF4-FFF2-40B4-BE49-F238E27FC236}">
                <a16:creationId xmlns:a16="http://schemas.microsoft.com/office/drawing/2014/main" id="{65C145B1-79CF-4CDD-A308-255CE4334045}"/>
              </a:ext>
            </a:extLst>
          </p:cNvPr>
          <p:cNvSpPr>
            <a:spLocks noGrp="1"/>
          </p:cNvSpPr>
          <p:nvPr>
            <p:ph type="ftr" sz="quarter" idx="15"/>
          </p:nvPr>
        </p:nvSpPr>
        <p:spPr/>
        <p:txBody>
          <a:bodyPr/>
          <a:lstStyle/>
          <a:p>
            <a:r>
              <a:rPr lang="en-AU"/>
              <a:t>Footer</a:t>
            </a:r>
            <a:endParaRPr lang="en-AU" dirty="0"/>
          </a:p>
        </p:txBody>
      </p:sp>
      <p:sp>
        <p:nvSpPr>
          <p:cNvPr id="10" name="Slide Number Placeholder 9">
            <a:extLst>
              <a:ext uri="{FF2B5EF4-FFF2-40B4-BE49-F238E27FC236}">
                <a16:creationId xmlns:a16="http://schemas.microsoft.com/office/drawing/2014/main" id="{DBD18175-4A35-4902-8F63-798C1EEFF9BF}"/>
              </a:ext>
            </a:extLst>
          </p:cNvPr>
          <p:cNvSpPr>
            <a:spLocks noGrp="1"/>
          </p:cNvSpPr>
          <p:nvPr>
            <p:ph type="sldNum" sz="quarter" idx="16"/>
          </p:nvPr>
        </p:nvSpPr>
        <p:spPr/>
        <p:txBody>
          <a:bodyPr/>
          <a:lstStyle/>
          <a:p>
            <a:fld id="{AD606251-D307-4491-9E5E-7D88612B5E59}" type="slidenum">
              <a:rPr lang="en-AU" smtClean="0"/>
              <a:pPr/>
              <a:t>‹#›</a:t>
            </a:fld>
            <a:endParaRPr lang="en-AU" dirty="0"/>
          </a:p>
        </p:txBody>
      </p:sp>
      <p:sp>
        <p:nvSpPr>
          <p:cNvPr id="11" name="Content Placeholder 2">
            <a:extLst>
              <a:ext uri="{FF2B5EF4-FFF2-40B4-BE49-F238E27FC236}">
                <a16:creationId xmlns:a16="http://schemas.microsoft.com/office/drawing/2014/main" id="{BC64B44F-D03F-43AF-BD75-55CFDE537418}"/>
              </a:ext>
            </a:extLst>
          </p:cNvPr>
          <p:cNvSpPr>
            <a:spLocks noGrp="1"/>
          </p:cNvSpPr>
          <p:nvPr>
            <p:ph idx="17" hasCustomPrompt="1"/>
          </p:nvPr>
        </p:nvSpPr>
        <p:spPr>
          <a:xfrm>
            <a:off x="4681814" y="1773238"/>
            <a:ext cx="4102185" cy="4584137"/>
          </a:xfrm>
        </p:spPr>
        <p:txBody>
          <a:bodyPr/>
          <a:lstStyle>
            <a:lvl1pPr>
              <a:defRPr/>
            </a:lvl1pPr>
          </a:lstStyle>
          <a:p>
            <a:pPr lvl="0"/>
            <a:r>
              <a:rPr lang="en-AU" noProof="0" dirty="0"/>
              <a:t>Click to add text increase to 20pt for large text and reduce to 14pt for small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2" name="Content Placeholder 2">
            <a:extLst>
              <a:ext uri="{FF2B5EF4-FFF2-40B4-BE49-F238E27FC236}">
                <a16:creationId xmlns:a16="http://schemas.microsoft.com/office/drawing/2014/main" id="{C6199364-9AD4-42A0-8463-967E4A5FF2CE}"/>
              </a:ext>
            </a:extLst>
          </p:cNvPr>
          <p:cNvSpPr>
            <a:spLocks noGrp="1"/>
          </p:cNvSpPr>
          <p:nvPr>
            <p:ph idx="18" hasCustomPrompt="1"/>
          </p:nvPr>
        </p:nvSpPr>
        <p:spPr>
          <a:xfrm>
            <a:off x="360000" y="1773238"/>
            <a:ext cx="4102185" cy="4584137"/>
          </a:xfrm>
        </p:spPr>
        <p:txBody>
          <a:bodyPr/>
          <a:lstStyle>
            <a:lvl1pPr>
              <a:defRPr/>
            </a:lvl1pPr>
          </a:lstStyle>
          <a:p>
            <a:pPr lvl="0"/>
            <a:r>
              <a:rPr lang="en-AU" noProof="0" dirty="0"/>
              <a:t>Click to add text increase to 20pt for large text and reduce to 14pt for small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349424646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563045"/>
            <a:ext cx="8424000" cy="345675"/>
          </a:xfrm>
        </p:spPr>
        <p:txBody>
          <a:bodyPr/>
          <a:lstStyle/>
          <a:p>
            <a:r>
              <a:rPr lang="en-US" noProof="0"/>
              <a:t>Click to edit Master title style</a:t>
            </a:r>
            <a:endParaRPr lang="en-AU" noProof="0" dirty="0"/>
          </a:p>
        </p:txBody>
      </p:sp>
      <p:sp>
        <p:nvSpPr>
          <p:cNvPr id="3" name="Content Placeholder 2"/>
          <p:cNvSpPr>
            <a:spLocks noGrp="1"/>
          </p:cNvSpPr>
          <p:nvPr>
            <p:ph idx="1" hasCustomPrompt="1"/>
          </p:nvPr>
        </p:nvSpPr>
        <p:spPr>
          <a:xfrm>
            <a:off x="3240000" y="1773239"/>
            <a:ext cx="5544000" cy="1418536"/>
          </a:xfrm>
        </p:spPr>
        <p:txBody>
          <a:bodyPr/>
          <a:lstStyle>
            <a:lvl1pPr>
              <a:defRPr/>
            </a:lvl1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7" name="Date Placeholder 6">
            <a:extLst>
              <a:ext uri="{FF2B5EF4-FFF2-40B4-BE49-F238E27FC236}">
                <a16:creationId xmlns:a16="http://schemas.microsoft.com/office/drawing/2014/main" id="{38D9FAB8-9014-49DC-A318-6E3BEEB52CDD}"/>
              </a:ext>
            </a:extLst>
          </p:cNvPr>
          <p:cNvSpPr>
            <a:spLocks noGrp="1"/>
          </p:cNvSpPr>
          <p:nvPr>
            <p:ph type="dt" sz="half" idx="10"/>
          </p:nvPr>
        </p:nvSpPr>
        <p:spPr/>
        <p:txBody>
          <a:bodyPr/>
          <a:lstStyle/>
          <a:p>
            <a:r>
              <a:rPr lang="en-US"/>
              <a:t>00/00/2017</a:t>
            </a:r>
            <a:endParaRPr lang="en-AU" dirty="0"/>
          </a:p>
        </p:txBody>
      </p:sp>
      <p:sp>
        <p:nvSpPr>
          <p:cNvPr id="8" name="Footer Placeholder 7">
            <a:extLst>
              <a:ext uri="{FF2B5EF4-FFF2-40B4-BE49-F238E27FC236}">
                <a16:creationId xmlns:a16="http://schemas.microsoft.com/office/drawing/2014/main" id="{81F40FE5-8B3F-4417-B0A8-E0BB1AF1347B}"/>
              </a:ext>
            </a:extLst>
          </p:cNvPr>
          <p:cNvSpPr>
            <a:spLocks noGrp="1"/>
          </p:cNvSpPr>
          <p:nvPr>
            <p:ph type="ftr" sz="quarter" idx="11"/>
          </p:nvPr>
        </p:nvSpPr>
        <p:spPr/>
        <p:txBody>
          <a:bodyPr/>
          <a:lstStyle/>
          <a:p>
            <a:r>
              <a:rPr lang="en-AU"/>
              <a:t>Footer</a:t>
            </a:r>
            <a:endParaRPr lang="en-AU" dirty="0"/>
          </a:p>
        </p:txBody>
      </p:sp>
      <p:sp>
        <p:nvSpPr>
          <p:cNvPr id="9" name="Slide Number Placeholder 8">
            <a:extLst>
              <a:ext uri="{FF2B5EF4-FFF2-40B4-BE49-F238E27FC236}">
                <a16:creationId xmlns:a16="http://schemas.microsoft.com/office/drawing/2014/main" id="{DAD80652-ADA2-431B-8074-1A5451054FC8}"/>
              </a:ext>
            </a:extLst>
          </p:cNvPr>
          <p:cNvSpPr>
            <a:spLocks noGrp="1"/>
          </p:cNvSpPr>
          <p:nvPr>
            <p:ph type="sldNum" sz="quarter" idx="12"/>
          </p:nvPr>
        </p:nvSpPr>
        <p:spPr/>
        <p:txBody>
          <a:bodyPr/>
          <a:lstStyle/>
          <a:p>
            <a:fld id="{AD606251-D307-4491-9E5E-7D88612B5E59}" type="slidenum">
              <a:rPr lang="en-AU" smtClean="0"/>
              <a:pPr/>
              <a:t>‹#›</a:t>
            </a:fld>
            <a:endParaRPr lang="en-AU" dirty="0"/>
          </a:p>
        </p:txBody>
      </p:sp>
      <p:sp>
        <p:nvSpPr>
          <p:cNvPr id="12" name="Text Placeholder 2">
            <a:extLst>
              <a:ext uri="{FF2B5EF4-FFF2-40B4-BE49-F238E27FC236}">
                <a16:creationId xmlns:a16="http://schemas.microsoft.com/office/drawing/2014/main" id="{2B3DA15D-DD40-4063-9D6A-283A168FEF60}"/>
              </a:ext>
            </a:extLst>
          </p:cNvPr>
          <p:cNvSpPr>
            <a:spLocks noGrp="1"/>
          </p:cNvSpPr>
          <p:nvPr>
            <p:ph type="body" idx="13" hasCustomPrompt="1"/>
          </p:nvPr>
        </p:nvSpPr>
        <p:spPr>
          <a:xfrm>
            <a:off x="360000" y="948492"/>
            <a:ext cx="8424000" cy="285750"/>
          </a:xfrm>
        </p:spPr>
        <p:txBody>
          <a:bodyPr anchor="t" anchorCtr="0"/>
          <a:lstStyle>
            <a:lvl1pPr marL="0" indent="0">
              <a:spcBef>
                <a:spcPts val="0"/>
              </a:spcBef>
              <a:buNone/>
              <a:defRPr sz="1800" b="0" cap="all" baseline="0">
                <a:solidFill>
                  <a:schemeClr val="accent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AU" noProof="0" dirty="0"/>
              <a:t>subtitle</a:t>
            </a:r>
          </a:p>
        </p:txBody>
      </p:sp>
      <p:sp>
        <p:nvSpPr>
          <p:cNvPr id="16" name="Content Placeholder 2">
            <a:extLst>
              <a:ext uri="{FF2B5EF4-FFF2-40B4-BE49-F238E27FC236}">
                <a16:creationId xmlns:a16="http://schemas.microsoft.com/office/drawing/2014/main" id="{59AAC65D-9C56-420D-8AAF-0C097348339F}"/>
              </a:ext>
            </a:extLst>
          </p:cNvPr>
          <p:cNvSpPr>
            <a:spLocks noGrp="1"/>
          </p:cNvSpPr>
          <p:nvPr>
            <p:ph idx="14" hasCustomPrompt="1"/>
          </p:nvPr>
        </p:nvSpPr>
        <p:spPr>
          <a:xfrm>
            <a:off x="3240000" y="4818363"/>
            <a:ext cx="5544000" cy="1418536"/>
          </a:xfrm>
        </p:spPr>
        <p:txBody>
          <a:bodyPr/>
          <a:lstStyle>
            <a:lvl1pPr>
              <a:defRPr/>
            </a:lvl1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7" name="Text Placeholder 2">
            <a:extLst>
              <a:ext uri="{FF2B5EF4-FFF2-40B4-BE49-F238E27FC236}">
                <a16:creationId xmlns:a16="http://schemas.microsoft.com/office/drawing/2014/main" id="{9C7EDE64-64B6-4CAA-AA69-FFDD2FAE5922}"/>
              </a:ext>
            </a:extLst>
          </p:cNvPr>
          <p:cNvSpPr>
            <a:spLocks noGrp="1"/>
          </p:cNvSpPr>
          <p:nvPr>
            <p:ph type="body" idx="15" hasCustomPrompt="1"/>
          </p:nvPr>
        </p:nvSpPr>
        <p:spPr>
          <a:xfrm>
            <a:off x="360000" y="3993616"/>
            <a:ext cx="8424000" cy="285750"/>
          </a:xfrm>
        </p:spPr>
        <p:txBody>
          <a:bodyPr anchor="t" anchorCtr="0"/>
          <a:lstStyle>
            <a:lvl1pPr marL="0" indent="0">
              <a:spcBef>
                <a:spcPts val="0"/>
              </a:spcBef>
              <a:buNone/>
              <a:defRPr sz="1800" b="0" cap="all" baseline="0">
                <a:solidFill>
                  <a:schemeClr val="accent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AU" noProof="0" dirty="0"/>
              <a:t>subtitle</a:t>
            </a:r>
          </a:p>
        </p:txBody>
      </p:sp>
      <p:cxnSp>
        <p:nvCxnSpPr>
          <p:cNvPr id="18" name="Straight Connector 17">
            <a:extLst>
              <a:ext uri="{FF2B5EF4-FFF2-40B4-BE49-F238E27FC236}">
                <a16:creationId xmlns:a16="http://schemas.microsoft.com/office/drawing/2014/main" id="{2CFA1383-ACDF-4E94-AD6D-005E6EB50E68}"/>
              </a:ext>
            </a:extLst>
          </p:cNvPr>
          <p:cNvCxnSpPr/>
          <p:nvPr userDrawn="1"/>
        </p:nvCxnSpPr>
        <p:spPr>
          <a:xfrm>
            <a:off x="360000" y="3405124"/>
            <a:ext cx="842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74F14064-7A99-422A-880F-1903329AD584}"/>
              </a:ext>
            </a:extLst>
          </p:cNvPr>
          <p:cNvSpPr>
            <a:spLocks noGrp="1"/>
          </p:cNvSpPr>
          <p:nvPr>
            <p:ph type="body" idx="16" hasCustomPrompt="1"/>
          </p:nvPr>
        </p:nvSpPr>
        <p:spPr>
          <a:xfrm>
            <a:off x="360000" y="3608169"/>
            <a:ext cx="8424000" cy="345600"/>
          </a:xfrm>
        </p:spPr>
        <p:txBody>
          <a:bodyPr anchor="t" anchorCtr="0"/>
          <a:lstStyle>
            <a:lvl1pPr marL="0" indent="0">
              <a:lnSpc>
                <a:spcPct val="80000"/>
              </a:lnSpc>
              <a:spcBef>
                <a:spcPts val="0"/>
              </a:spcBef>
              <a:buNone/>
              <a:defRPr sz="2600" b="0" cap="none" baseline="0">
                <a:solidFill>
                  <a:schemeClr val="accent1"/>
                </a:solidFill>
                <a:latin typeface="+mj-lt"/>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AU" noProof="0" dirty="0"/>
              <a:t>Click to add title</a:t>
            </a:r>
          </a:p>
        </p:txBody>
      </p:sp>
    </p:spTree>
    <p:extLst>
      <p:ext uri="{BB962C8B-B14F-4D97-AF65-F5344CB8AC3E}">
        <p14:creationId xmlns:p14="http://schemas.microsoft.com/office/powerpoint/2010/main" val="35563989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 Pullout Text">
    <p:spTree>
      <p:nvGrpSpPr>
        <p:cNvPr id="1" name=""/>
        <p:cNvGrpSpPr/>
        <p:nvPr/>
      </p:nvGrpSpPr>
      <p:grpSpPr>
        <a:xfrm>
          <a:off x="0" y="0"/>
          <a:ext cx="0" cy="0"/>
          <a:chOff x="0" y="0"/>
          <a:chExt cx="0" cy="0"/>
        </a:xfrm>
      </p:grpSpPr>
      <p:sp>
        <p:nvSpPr>
          <p:cNvPr id="2" name="Title 1"/>
          <p:cNvSpPr>
            <a:spLocks noGrp="1"/>
          </p:cNvSpPr>
          <p:nvPr>
            <p:ph type="title"/>
          </p:nvPr>
        </p:nvSpPr>
        <p:spPr>
          <a:xfrm>
            <a:off x="360000" y="563045"/>
            <a:ext cx="8424000" cy="345675"/>
          </a:xfrm>
        </p:spPr>
        <p:txBody>
          <a:bodyPr/>
          <a:lstStyle/>
          <a:p>
            <a:r>
              <a:rPr lang="en-AU" noProof="0" dirty="0"/>
              <a:t>Click to edit Master title style</a:t>
            </a:r>
          </a:p>
        </p:txBody>
      </p:sp>
      <p:sp>
        <p:nvSpPr>
          <p:cNvPr id="3" name="Content Placeholder 2"/>
          <p:cNvSpPr>
            <a:spLocks noGrp="1"/>
          </p:cNvSpPr>
          <p:nvPr>
            <p:ph idx="1" hasCustomPrompt="1"/>
          </p:nvPr>
        </p:nvSpPr>
        <p:spPr>
          <a:xfrm>
            <a:off x="3240000" y="1773239"/>
            <a:ext cx="5544000" cy="3023914"/>
          </a:xfrm>
        </p:spPr>
        <p:txBody>
          <a:bodyPr/>
          <a:lstStyle>
            <a:lvl1pPr>
              <a:defRPr/>
            </a:lvl1pPr>
          </a:lstStyle>
          <a:p>
            <a:pPr lvl="0"/>
            <a:r>
              <a:rPr lang="en-AU" noProof="0" dirty="0"/>
              <a:t>Click to add text increase to 20pt for large text and reduce to 14pt for small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7" name="Date Placeholder 6">
            <a:extLst>
              <a:ext uri="{FF2B5EF4-FFF2-40B4-BE49-F238E27FC236}">
                <a16:creationId xmlns:a16="http://schemas.microsoft.com/office/drawing/2014/main" id="{38D9FAB8-9014-49DC-A318-6E3BEEB52CDD}"/>
              </a:ext>
            </a:extLst>
          </p:cNvPr>
          <p:cNvSpPr>
            <a:spLocks noGrp="1"/>
          </p:cNvSpPr>
          <p:nvPr>
            <p:ph type="dt" sz="half" idx="10"/>
          </p:nvPr>
        </p:nvSpPr>
        <p:spPr/>
        <p:txBody>
          <a:bodyPr/>
          <a:lstStyle/>
          <a:p>
            <a:r>
              <a:rPr lang="en-US"/>
              <a:t>00/00/2017</a:t>
            </a:r>
            <a:endParaRPr lang="en-AU" dirty="0"/>
          </a:p>
        </p:txBody>
      </p:sp>
      <p:sp>
        <p:nvSpPr>
          <p:cNvPr id="8" name="Footer Placeholder 7">
            <a:extLst>
              <a:ext uri="{FF2B5EF4-FFF2-40B4-BE49-F238E27FC236}">
                <a16:creationId xmlns:a16="http://schemas.microsoft.com/office/drawing/2014/main" id="{81F40FE5-8B3F-4417-B0A8-E0BB1AF1347B}"/>
              </a:ext>
            </a:extLst>
          </p:cNvPr>
          <p:cNvSpPr>
            <a:spLocks noGrp="1"/>
          </p:cNvSpPr>
          <p:nvPr>
            <p:ph type="ftr" sz="quarter" idx="11"/>
          </p:nvPr>
        </p:nvSpPr>
        <p:spPr/>
        <p:txBody>
          <a:bodyPr/>
          <a:lstStyle/>
          <a:p>
            <a:r>
              <a:rPr lang="en-AU"/>
              <a:t>Footer</a:t>
            </a:r>
            <a:endParaRPr lang="en-AU" dirty="0"/>
          </a:p>
        </p:txBody>
      </p:sp>
      <p:sp>
        <p:nvSpPr>
          <p:cNvPr id="9" name="Slide Number Placeholder 8">
            <a:extLst>
              <a:ext uri="{FF2B5EF4-FFF2-40B4-BE49-F238E27FC236}">
                <a16:creationId xmlns:a16="http://schemas.microsoft.com/office/drawing/2014/main" id="{DAD80652-ADA2-431B-8074-1A5451054FC8}"/>
              </a:ext>
            </a:extLst>
          </p:cNvPr>
          <p:cNvSpPr>
            <a:spLocks noGrp="1"/>
          </p:cNvSpPr>
          <p:nvPr>
            <p:ph type="sldNum" sz="quarter" idx="12"/>
          </p:nvPr>
        </p:nvSpPr>
        <p:spPr/>
        <p:txBody>
          <a:bodyPr/>
          <a:lstStyle/>
          <a:p>
            <a:fld id="{AD606251-D307-4491-9E5E-7D88612B5E59}" type="slidenum">
              <a:rPr lang="en-AU" smtClean="0"/>
              <a:pPr/>
              <a:t>‹#›</a:t>
            </a:fld>
            <a:endParaRPr lang="en-AU" dirty="0"/>
          </a:p>
        </p:txBody>
      </p:sp>
      <p:sp>
        <p:nvSpPr>
          <p:cNvPr id="12" name="Text Placeholder 2">
            <a:extLst>
              <a:ext uri="{FF2B5EF4-FFF2-40B4-BE49-F238E27FC236}">
                <a16:creationId xmlns:a16="http://schemas.microsoft.com/office/drawing/2014/main" id="{2B3DA15D-DD40-4063-9D6A-283A168FEF60}"/>
              </a:ext>
            </a:extLst>
          </p:cNvPr>
          <p:cNvSpPr>
            <a:spLocks noGrp="1"/>
          </p:cNvSpPr>
          <p:nvPr>
            <p:ph type="body" idx="13" hasCustomPrompt="1"/>
          </p:nvPr>
        </p:nvSpPr>
        <p:spPr>
          <a:xfrm>
            <a:off x="360000" y="948492"/>
            <a:ext cx="8424000" cy="285750"/>
          </a:xfrm>
        </p:spPr>
        <p:txBody>
          <a:bodyPr anchor="t" anchorCtr="0"/>
          <a:lstStyle>
            <a:lvl1pPr marL="0" indent="0">
              <a:spcBef>
                <a:spcPts val="0"/>
              </a:spcBef>
              <a:buNone/>
              <a:defRPr sz="1800" b="0" cap="all" baseline="0">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AU" noProof="0" dirty="0"/>
              <a:t>subtitle</a:t>
            </a:r>
          </a:p>
        </p:txBody>
      </p:sp>
      <p:sp>
        <p:nvSpPr>
          <p:cNvPr id="11" name="Text Placeholder 2">
            <a:extLst>
              <a:ext uri="{FF2B5EF4-FFF2-40B4-BE49-F238E27FC236}">
                <a16:creationId xmlns:a16="http://schemas.microsoft.com/office/drawing/2014/main" id="{3D35E4DC-2014-49F3-9EF8-3752C3BB9DC2}"/>
              </a:ext>
            </a:extLst>
          </p:cNvPr>
          <p:cNvSpPr>
            <a:spLocks noGrp="1"/>
          </p:cNvSpPr>
          <p:nvPr>
            <p:ph type="body" idx="19" hasCustomPrompt="1"/>
          </p:nvPr>
        </p:nvSpPr>
        <p:spPr>
          <a:xfrm>
            <a:off x="360000" y="4925268"/>
            <a:ext cx="8424000" cy="1432107"/>
          </a:xfrm>
        </p:spPr>
        <p:txBody>
          <a:bodyPr anchor="t" anchorCtr="0">
            <a:normAutofit/>
          </a:bodyPr>
          <a:lstStyle>
            <a:lvl1pPr marL="0" indent="0">
              <a:lnSpc>
                <a:spcPct val="80000"/>
              </a:lnSpc>
              <a:spcBef>
                <a:spcPts val="0"/>
              </a:spcBef>
              <a:buNone/>
              <a:defRPr sz="7200" b="0" cap="none" baseline="0">
                <a:solidFill>
                  <a:schemeClr val="accent1"/>
                </a:solidFill>
                <a:latin typeface="+mj-lt"/>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AU" noProof="0" dirty="0"/>
              <a:t>Pullout text here</a:t>
            </a:r>
          </a:p>
        </p:txBody>
      </p:sp>
    </p:spTree>
    <p:extLst>
      <p:ext uri="{BB962C8B-B14F-4D97-AF65-F5344CB8AC3E}">
        <p14:creationId xmlns:p14="http://schemas.microsoft.com/office/powerpoint/2010/main" val="2379790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or Table">
    <p:spTree>
      <p:nvGrpSpPr>
        <p:cNvPr id="1" name=""/>
        <p:cNvGrpSpPr/>
        <p:nvPr/>
      </p:nvGrpSpPr>
      <p:grpSpPr>
        <a:xfrm>
          <a:off x="0" y="0"/>
          <a:ext cx="0" cy="0"/>
          <a:chOff x="0" y="0"/>
          <a:chExt cx="0" cy="0"/>
        </a:xfrm>
      </p:grpSpPr>
      <p:sp>
        <p:nvSpPr>
          <p:cNvPr id="2" name="Title 1"/>
          <p:cNvSpPr>
            <a:spLocks noGrp="1"/>
          </p:cNvSpPr>
          <p:nvPr>
            <p:ph type="title"/>
          </p:nvPr>
        </p:nvSpPr>
        <p:spPr>
          <a:xfrm>
            <a:off x="360000" y="563045"/>
            <a:ext cx="8424000" cy="345675"/>
          </a:xfrm>
        </p:spPr>
        <p:txBody>
          <a:bodyPr/>
          <a:lstStyle/>
          <a:p>
            <a:r>
              <a:rPr lang="en-AU" noProof="0" dirty="0"/>
              <a:t>Click to edit Master title style</a:t>
            </a:r>
          </a:p>
        </p:txBody>
      </p:sp>
      <p:sp>
        <p:nvSpPr>
          <p:cNvPr id="7" name="Date Placeholder 6">
            <a:extLst>
              <a:ext uri="{FF2B5EF4-FFF2-40B4-BE49-F238E27FC236}">
                <a16:creationId xmlns:a16="http://schemas.microsoft.com/office/drawing/2014/main" id="{38D9FAB8-9014-49DC-A318-6E3BEEB52CDD}"/>
              </a:ext>
            </a:extLst>
          </p:cNvPr>
          <p:cNvSpPr>
            <a:spLocks noGrp="1"/>
          </p:cNvSpPr>
          <p:nvPr>
            <p:ph type="dt" sz="half" idx="10"/>
          </p:nvPr>
        </p:nvSpPr>
        <p:spPr/>
        <p:txBody>
          <a:bodyPr/>
          <a:lstStyle/>
          <a:p>
            <a:r>
              <a:rPr lang="en-US"/>
              <a:t>00/00/2017</a:t>
            </a:r>
            <a:endParaRPr lang="en-AU" dirty="0"/>
          </a:p>
        </p:txBody>
      </p:sp>
      <p:sp>
        <p:nvSpPr>
          <p:cNvPr id="8" name="Footer Placeholder 7">
            <a:extLst>
              <a:ext uri="{FF2B5EF4-FFF2-40B4-BE49-F238E27FC236}">
                <a16:creationId xmlns:a16="http://schemas.microsoft.com/office/drawing/2014/main" id="{81F40FE5-8B3F-4417-B0A8-E0BB1AF1347B}"/>
              </a:ext>
            </a:extLst>
          </p:cNvPr>
          <p:cNvSpPr>
            <a:spLocks noGrp="1"/>
          </p:cNvSpPr>
          <p:nvPr>
            <p:ph type="ftr" sz="quarter" idx="11"/>
          </p:nvPr>
        </p:nvSpPr>
        <p:spPr/>
        <p:txBody>
          <a:bodyPr/>
          <a:lstStyle/>
          <a:p>
            <a:r>
              <a:rPr lang="en-AU"/>
              <a:t>Footer</a:t>
            </a:r>
            <a:endParaRPr lang="en-AU" dirty="0"/>
          </a:p>
        </p:txBody>
      </p:sp>
      <p:sp>
        <p:nvSpPr>
          <p:cNvPr id="9" name="Slide Number Placeholder 8">
            <a:extLst>
              <a:ext uri="{FF2B5EF4-FFF2-40B4-BE49-F238E27FC236}">
                <a16:creationId xmlns:a16="http://schemas.microsoft.com/office/drawing/2014/main" id="{DAD80652-ADA2-431B-8074-1A5451054FC8}"/>
              </a:ext>
            </a:extLst>
          </p:cNvPr>
          <p:cNvSpPr>
            <a:spLocks noGrp="1"/>
          </p:cNvSpPr>
          <p:nvPr>
            <p:ph type="sldNum" sz="quarter" idx="12"/>
          </p:nvPr>
        </p:nvSpPr>
        <p:spPr>
          <a:xfrm>
            <a:off x="8424000" y="6588183"/>
            <a:ext cx="360000" cy="158750"/>
          </a:xfrm>
        </p:spPr>
        <p:txBody>
          <a:bodyPr/>
          <a:lstStyle/>
          <a:p>
            <a:fld id="{AD606251-D307-4491-9E5E-7D88612B5E59}" type="slidenum">
              <a:rPr lang="en-AU" smtClean="0"/>
              <a:pPr/>
              <a:t>‹#›</a:t>
            </a:fld>
            <a:endParaRPr lang="en-AU" dirty="0"/>
          </a:p>
        </p:txBody>
      </p:sp>
      <p:sp>
        <p:nvSpPr>
          <p:cNvPr id="12" name="Text Placeholder 2">
            <a:extLst>
              <a:ext uri="{FF2B5EF4-FFF2-40B4-BE49-F238E27FC236}">
                <a16:creationId xmlns:a16="http://schemas.microsoft.com/office/drawing/2014/main" id="{2B3DA15D-DD40-4063-9D6A-283A168FEF60}"/>
              </a:ext>
            </a:extLst>
          </p:cNvPr>
          <p:cNvSpPr>
            <a:spLocks noGrp="1"/>
          </p:cNvSpPr>
          <p:nvPr>
            <p:ph type="body" idx="13" hasCustomPrompt="1"/>
          </p:nvPr>
        </p:nvSpPr>
        <p:spPr>
          <a:xfrm>
            <a:off x="360000" y="948492"/>
            <a:ext cx="8434800" cy="285750"/>
          </a:xfrm>
        </p:spPr>
        <p:txBody>
          <a:bodyPr anchor="t" anchorCtr="0"/>
          <a:lstStyle>
            <a:lvl1pPr marL="0" indent="0">
              <a:spcBef>
                <a:spcPts val="0"/>
              </a:spcBef>
              <a:buNone/>
              <a:defRPr sz="1800" b="0" cap="all" baseline="0">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AU" noProof="0" dirty="0"/>
              <a:t>subtitle</a:t>
            </a:r>
          </a:p>
        </p:txBody>
      </p:sp>
      <p:sp>
        <p:nvSpPr>
          <p:cNvPr id="11" name="Content Placeholder 10">
            <a:extLst>
              <a:ext uri="{FF2B5EF4-FFF2-40B4-BE49-F238E27FC236}">
                <a16:creationId xmlns:a16="http://schemas.microsoft.com/office/drawing/2014/main" id="{326A1E69-AD08-4B7F-B62A-19F173E9C80C}"/>
              </a:ext>
            </a:extLst>
          </p:cNvPr>
          <p:cNvSpPr>
            <a:spLocks noGrp="1"/>
          </p:cNvSpPr>
          <p:nvPr>
            <p:ph sz="quarter" idx="15" hasCustomPrompt="1"/>
          </p:nvPr>
        </p:nvSpPr>
        <p:spPr>
          <a:xfrm>
            <a:off x="1763688" y="1773238"/>
            <a:ext cx="7020000" cy="4582800"/>
          </a:xfrm>
          <a:solidFill>
            <a:schemeClr val="bg1"/>
          </a:solidFill>
        </p:spPr>
        <p:txBody>
          <a:bodyPr/>
          <a:lstStyle>
            <a:lvl1pPr marL="0" indent="0" algn="ctr">
              <a:buNone/>
              <a:defRPr/>
            </a:lvl1pPr>
          </a:lstStyle>
          <a:p>
            <a:pPr lvl="0"/>
            <a:r>
              <a:rPr lang="en-US" dirty="0"/>
              <a:t>Click icon to add table or chart</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99145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or Table + Text">
    <p:spTree>
      <p:nvGrpSpPr>
        <p:cNvPr id="1" name=""/>
        <p:cNvGrpSpPr/>
        <p:nvPr/>
      </p:nvGrpSpPr>
      <p:grpSpPr>
        <a:xfrm>
          <a:off x="0" y="0"/>
          <a:ext cx="0" cy="0"/>
          <a:chOff x="0" y="0"/>
          <a:chExt cx="0" cy="0"/>
        </a:xfrm>
      </p:grpSpPr>
      <p:sp>
        <p:nvSpPr>
          <p:cNvPr id="2" name="Title 1"/>
          <p:cNvSpPr>
            <a:spLocks noGrp="1"/>
          </p:cNvSpPr>
          <p:nvPr>
            <p:ph type="title"/>
          </p:nvPr>
        </p:nvSpPr>
        <p:spPr>
          <a:xfrm>
            <a:off x="360000" y="563045"/>
            <a:ext cx="8424000" cy="345675"/>
          </a:xfrm>
        </p:spPr>
        <p:txBody>
          <a:bodyPr/>
          <a:lstStyle/>
          <a:p>
            <a:r>
              <a:rPr lang="en-AU" noProof="0" dirty="0"/>
              <a:t>Click to edit Master title style</a:t>
            </a:r>
          </a:p>
        </p:txBody>
      </p:sp>
      <p:sp>
        <p:nvSpPr>
          <p:cNvPr id="3" name="Content Placeholder 2"/>
          <p:cNvSpPr>
            <a:spLocks noGrp="1"/>
          </p:cNvSpPr>
          <p:nvPr>
            <p:ph idx="1" hasCustomPrompt="1"/>
          </p:nvPr>
        </p:nvSpPr>
        <p:spPr>
          <a:xfrm>
            <a:off x="3240000" y="1773238"/>
            <a:ext cx="5544000" cy="4584137"/>
          </a:xfrm>
          <a:solidFill>
            <a:schemeClr val="bg1"/>
          </a:solidFill>
        </p:spPr>
        <p:txBody>
          <a:bodyPr/>
          <a:lstStyle>
            <a:lvl1pPr marL="0" indent="0" algn="ctr">
              <a:buNone/>
              <a:defRPr/>
            </a:lvl1pPr>
          </a:lstStyle>
          <a:p>
            <a:pPr lvl="0"/>
            <a:r>
              <a:rPr lang="en-AU" noProof="0" dirty="0"/>
              <a:t>Click icon to add table or chart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7" name="Date Placeholder 6">
            <a:extLst>
              <a:ext uri="{FF2B5EF4-FFF2-40B4-BE49-F238E27FC236}">
                <a16:creationId xmlns:a16="http://schemas.microsoft.com/office/drawing/2014/main" id="{38D9FAB8-9014-49DC-A318-6E3BEEB52CDD}"/>
              </a:ext>
            </a:extLst>
          </p:cNvPr>
          <p:cNvSpPr>
            <a:spLocks noGrp="1"/>
          </p:cNvSpPr>
          <p:nvPr>
            <p:ph type="dt" sz="half" idx="10"/>
          </p:nvPr>
        </p:nvSpPr>
        <p:spPr/>
        <p:txBody>
          <a:bodyPr/>
          <a:lstStyle/>
          <a:p>
            <a:r>
              <a:rPr lang="en-US"/>
              <a:t>00/00/2017</a:t>
            </a:r>
            <a:endParaRPr lang="en-AU" dirty="0"/>
          </a:p>
        </p:txBody>
      </p:sp>
      <p:sp>
        <p:nvSpPr>
          <p:cNvPr id="8" name="Footer Placeholder 7">
            <a:extLst>
              <a:ext uri="{FF2B5EF4-FFF2-40B4-BE49-F238E27FC236}">
                <a16:creationId xmlns:a16="http://schemas.microsoft.com/office/drawing/2014/main" id="{81F40FE5-8B3F-4417-B0A8-E0BB1AF1347B}"/>
              </a:ext>
            </a:extLst>
          </p:cNvPr>
          <p:cNvSpPr>
            <a:spLocks noGrp="1"/>
          </p:cNvSpPr>
          <p:nvPr>
            <p:ph type="ftr" sz="quarter" idx="11"/>
          </p:nvPr>
        </p:nvSpPr>
        <p:spPr/>
        <p:txBody>
          <a:bodyPr/>
          <a:lstStyle/>
          <a:p>
            <a:r>
              <a:rPr lang="en-AU"/>
              <a:t>Footer</a:t>
            </a:r>
            <a:endParaRPr lang="en-AU" dirty="0"/>
          </a:p>
        </p:txBody>
      </p:sp>
      <p:sp>
        <p:nvSpPr>
          <p:cNvPr id="9" name="Slide Number Placeholder 8">
            <a:extLst>
              <a:ext uri="{FF2B5EF4-FFF2-40B4-BE49-F238E27FC236}">
                <a16:creationId xmlns:a16="http://schemas.microsoft.com/office/drawing/2014/main" id="{DAD80652-ADA2-431B-8074-1A5451054FC8}"/>
              </a:ext>
            </a:extLst>
          </p:cNvPr>
          <p:cNvSpPr>
            <a:spLocks noGrp="1"/>
          </p:cNvSpPr>
          <p:nvPr>
            <p:ph type="sldNum" sz="quarter" idx="12"/>
          </p:nvPr>
        </p:nvSpPr>
        <p:spPr/>
        <p:txBody>
          <a:bodyPr/>
          <a:lstStyle/>
          <a:p>
            <a:fld id="{AD606251-D307-4491-9E5E-7D88612B5E59}" type="slidenum">
              <a:rPr lang="en-AU" smtClean="0"/>
              <a:pPr/>
              <a:t>‹#›</a:t>
            </a:fld>
            <a:endParaRPr lang="en-AU" dirty="0"/>
          </a:p>
        </p:txBody>
      </p:sp>
      <p:sp>
        <p:nvSpPr>
          <p:cNvPr id="12" name="Text Placeholder 2">
            <a:extLst>
              <a:ext uri="{FF2B5EF4-FFF2-40B4-BE49-F238E27FC236}">
                <a16:creationId xmlns:a16="http://schemas.microsoft.com/office/drawing/2014/main" id="{2B3DA15D-DD40-4063-9D6A-283A168FEF60}"/>
              </a:ext>
            </a:extLst>
          </p:cNvPr>
          <p:cNvSpPr>
            <a:spLocks noGrp="1"/>
          </p:cNvSpPr>
          <p:nvPr>
            <p:ph type="body" idx="13" hasCustomPrompt="1"/>
          </p:nvPr>
        </p:nvSpPr>
        <p:spPr>
          <a:xfrm>
            <a:off x="360000" y="948492"/>
            <a:ext cx="8424000" cy="285750"/>
          </a:xfrm>
        </p:spPr>
        <p:txBody>
          <a:bodyPr anchor="t" anchorCtr="0"/>
          <a:lstStyle>
            <a:lvl1pPr marL="0" indent="0">
              <a:spcBef>
                <a:spcPts val="0"/>
              </a:spcBef>
              <a:buNone/>
              <a:defRPr sz="1800" b="0" cap="all" baseline="0">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AU" noProof="0" dirty="0"/>
              <a:t>subtitle</a:t>
            </a:r>
          </a:p>
        </p:txBody>
      </p:sp>
      <p:sp>
        <p:nvSpPr>
          <p:cNvPr id="10" name="Content Placeholder 2">
            <a:extLst>
              <a:ext uri="{FF2B5EF4-FFF2-40B4-BE49-F238E27FC236}">
                <a16:creationId xmlns:a16="http://schemas.microsoft.com/office/drawing/2014/main" id="{5B903765-4B00-4A17-A91F-E4CC2079826A}"/>
              </a:ext>
            </a:extLst>
          </p:cNvPr>
          <p:cNvSpPr>
            <a:spLocks noGrp="1"/>
          </p:cNvSpPr>
          <p:nvPr>
            <p:ph idx="18" hasCustomPrompt="1"/>
          </p:nvPr>
        </p:nvSpPr>
        <p:spPr>
          <a:xfrm>
            <a:off x="360001" y="1773238"/>
            <a:ext cx="2555816" cy="4584137"/>
          </a:xfrm>
        </p:spPr>
        <p:txBody>
          <a:bodyPr/>
          <a:lstStyle>
            <a:lvl1pPr>
              <a:defRPr sz="1400"/>
            </a:lvl1pPr>
            <a:lvl2pPr>
              <a:defRPr sz="1400"/>
            </a:lvl2pPr>
            <a:lvl3pPr>
              <a:defRPr sz="1400"/>
            </a:lvl3pPr>
            <a:lvl4pPr>
              <a:defRPr sz="1400"/>
            </a:lvl4pPr>
            <a:lvl5pPr>
              <a:defRPr sz="1400"/>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4173382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noProof="0" dirty="0"/>
              <a:t>Click to edit Master title style</a:t>
            </a:r>
          </a:p>
        </p:txBody>
      </p:sp>
      <p:sp>
        <p:nvSpPr>
          <p:cNvPr id="6" name="Date Placeholder 5">
            <a:extLst>
              <a:ext uri="{FF2B5EF4-FFF2-40B4-BE49-F238E27FC236}">
                <a16:creationId xmlns:a16="http://schemas.microsoft.com/office/drawing/2014/main" id="{B40F039F-FF19-43D1-A9C7-914AF67077D0}"/>
              </a:ext>
            </a:extLst>
          </p:cNvPr>
          <p:cNvSpPr>
            <a:spLocks noGrp="1"/>
          </p:cNvSpPr>
          <p:nvPr>
            <p:ph type="dt" sz="half" idx="10"/>
          </p:nvPr>
        </p:nvSpPr>
        <p:spPr/>
        <p:txBody>
          <a:bodyPr/>
          <a:lstStyle/>
          <a:p>
            <a:r>
              <a:rPr lang="en-US"/>
              <a:t>00/00/2017</a:t>
            </a:r>
            <a:endParaRPr lang="en-AU" dirty="0"/>
          </a:p>
        </p:txBody>
      </p:sp>
      <p:sp>
        <p:nvSpPr>
          <p:cNvPr id="7" name="Footer Placeholder 6">
            <a:extLst>
              <a:ext uri="{FF2B5EF4-FFF2-40B4-BE49-F238E27FC236}">
                <a16:creationId xmlns:a16="http://schemas.microsoft.com/office/drawing/2014/main" id="{AFE0CAC4-2BAE-4F73-986D-B9FC2775352C}"/>
              </a:ext>
            </a:extLst>
          </p:cNvPr>
          <p:cNvSpPr>
            <a:spLocks noGrp="1"/>
          </p:cNvSpPr>
          <p:nvPr>
            <p:ph type="ftr" sz="quarter" idx="11"/>
          </p:nvPr>
        </p:nvSpPr>
        <p:spPr/>
        <p:txBody>
          <a:bodyPr/>
          <a:lstStyle/>
          <a:p>
            <a:r>
              <a:rPr lang="en-AU"/>
              <a:t>Footer</a:t>
            </a:r>
            <a:endParaRPr lang="en-AU" dirty="0"/>
          </a:p>
        </p:txBody>
      </p:sp>
      <p:sp>
        <p:nvSpPr>
          <p:cNvPr id="8" name="Slide Number Placeholder 7">
            <a:extLst>
              <a:ext uri="{FF2B5EF4-FFF2-40B4-BE49-F238E27FC236}">
                <a16:creationId xmlns:a16="http://schemas.microsoft.com/office/drawing/2014/main" id="{FF245181-5CEC-457B-96D2-6063BB0097BF}"/>
              </a:ext>
            </a:extLst>
          </p:cNvPr>
          <p:cNvSpPr>
            <a:spLocks noGrp="1"/>
          </p:cNvSpPr>
          <p:nvPr>
            <p:ph type="sldNum" sz="quarter" idx="12"/>
          </p:nvPr>
        </p:nvSpPr>
        <p:spPr/>
        <p:txBody>
          <a:bodyPr/>
          <a:lstStyle/>
          <a:p>
            <a:fld id="{AD606251-D307-4491-9E5E-7D88612B5E59}" type="slidenum">
              <a:rPr lang="en-AU" smtClean="0"/>
              <a:pPr/>
              <a:t>‹#›</a:t>
            </a:fld>
            <a:endParaRPr lang="en-AU" dirty="0"/>
          </a:p>
        </p:txBody>
      </p:sp>
      <p:sp>
        <p:nvSpPr>
          <p:cNvPr id="9" name="Text Placeholder 2">
            <a:extLst>
              <a:ext uri="{FF2B5EF4-FFF2-40B4-BE49-F238E27FC236}">
                <a16:creationId xmlns:a16="http://schemas.microsoft.com/office/drawing/2014/main" id="{17EFAE86-5C6E-4240-B878-A3E5D2035C87}"/>
              </a:ext>
            </a:extLst>
          </p:cNvPr>
          <p:cNvSpPr>
            <a:spLocks noGrp="1"/>
          </p:cNvSpPr>
          <p:nvPr>
            <p:ph type="body" idx="13" hasCustomPrompt="1"/>
          </p:nvPr>
        </p:nvSpPr>
        <p:spPr>
          <a:xfrm>
            <a:off x="360000" y="948492"/>
            <a:ext cx="8424000" cy="285750"/>
          </a:xfrm>
        </p:spPr>
        <p:txBody>
          <a:bodyPr anchor="t" anchorCtr="0"/>
          <a:lstStyle>
            <a:lvl1pPr marL="0" indent="0">
              <a:spcBef>
                <a:spcPts val="0"/>
              </a:spcBef>
              <a:buNone/>
              <a:defRPr sz="1800" b="0" cap="all" baseline="0">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AU" noProof="0" dirty="0"/>
              <a:t>subtitle</a:t>
            </a:r>
          </a:p>
        </p:txBody>
      </p:sp>
    </p:spTree>
    <p:extLst>
      <p:ext uri="{BB962C8B-B14F-4D97-AF65-F5344CB8AC3E}">
        <p14:creationId xmlns:p14="http://schemas.microsoft.com/office/powerpoint/2010/main" val="3792895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7EBE8D-BB65-4D0B-A9A4-F50674399B8E}"/>
              </a:ext>
            </a:extLst>
          </p:cNvPr>
          <p:cNvSpPr>
            <a:spLocks noGrp="1"/>
          </p:cNvSpPr>
          <p:nvPr>
            <p:ph type="dt" sz="half" idx="10"/>
          </p:nvPr>
        </p:nvSpPr>
        <p:spPr/>
        <p:txBody>
          <a:bodyPr/>
          <a:lstStyle/>
          <a:p>
            <a:r>
              <a:rPr lang="en-US"/>
              <a:t>00/00/2017</a:t>
            </a:r>
            <a:endParaRPr lang="en-AU" dirty="0"/>
          </a:p>
        </p:txBody>
      </p:sp>
      <p:sp>
        <p:nvSpPr>
          <p:cNvPr id="3" name="Footer Placeholder 2">
            <a:extLst>
              <a:ext uri="{FF2B5EF4-FFF2-40B4-BE49-F238E27FC236}">
                <a16:creationId xmlns:a16="http://schemas.microsoft.com/office/drawing/2014/main" id="{7AB2109B-3F9C-447D-A0E3-29E371B9E8AF}"/>
              </a:ext>
            </a:extLst>
          </p:cNvPr>
          <p:cNvSpPr>
            <a:spLocks noGrp="1"/>
          </p:cNvSpPr>
          <p:nvPr>
            <p:ph type="ftr" sz="quarter" idx="11"/>
          </p:nvPr>
        </p:nvSpPr>
        <p:spPr/>
        <p:txBody>
          <a:bodyPr/>
          <a:lstStyle/>
          <a:p>
            <a:r>
              <a:rPr lang="en-AU"/>
              <a:t>Footer</a:t>
            </a:r>
            <a:endParaRPr lang="en-AU" dirty="0"/>
          </a:p>
        </p:txBody>
      </p:sp>
      <p:sp>
        <p:nvSpPr>
          <p:cNvPr id="4" name="Slide Number Placeholder 3">
            <a:extLst>
              <a:ext uri="{FF2B5EF4-FFF2-40B4-BE49-F238E27FC236}">
                <a16:creationId xmlns:a16="http://schemas.microsoft.com/office/drawing/2014/main" id="{A95D80F4-E9F4-4F94-9A6D-C982C9BE2A85}"/>
              </a:ext>
            </a:extLst>
          </p:cNvPr>
          <p:cNvSpPr>
            <a:spLocks noGrp="1"/>
          </p:cNvSpPr>
          <p:nvPr>
            <p:ph type="sldNum" sz="quarter" idx="12"/>
          </p:nvPr>
        </p:nvSpPr>
        <p:spPr/>
        <p:txBody>
          <a:bodyPr/>
          <a:lstStyle/>
          <a:p>
            <a:fld id="{AD606251-D307-4491-9E5E-7D88612B5E59}" type="slidenum">
              <a:rPr lang="en-AU" smtClean="0"/>
              <a:pPr/>
              <a:t>‹#›</a:t>
            </a:fld>
            <a:endParaRPr lang="en-AU" dirty="0"/>
          </a:p>
        </p:txBody>
      </p:sp>
    </p:spTree>
    <p:extLst>
      <p:ext uri="{BB962C8B-B14F-4D97-AF65-F5344CB8AC3E}">
        <p14:creationId xmlns:p14="http://schemas.microsoft.com/office/powerpoint/2010/main" val="2556364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tart">
    <p:bg>
      <p:bgPr>
        <a:solidFill>
          <a:srgbClr val="2E2A2B"/>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633BE9-2F79-4DE9-844A-D7E18A8871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655" y="359658"/>
            <a:ext cx="8424689" cy="6138684"/>
          </a:xfrm>
          <a:prstGeom prst="rect">
            <a:avLst/>
          </a:prstGeom>
        </p:spPr>
      </p:pic>
    </p:spTree>
    <p:extLst>
      <p:ext uri="{BB962C8B-B14F-4D97-AF65-F5344CB8AC3E}">
        <p14:creationId xmlns:p14="http://schemas.microsoft.com/office/powerpoint/2010/main" val="24720012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rgbClr val="2E2A2B"/>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44860" y="1741158"/>
            <a:ext cx="5400000" cy="3055994"/>
          </a:xfrm>
        </p:spPr>
        <p:txBody>
          <a:bodyPr anchor="t" anchorCtr="0">
            <a:normAutofit/>
          </a:bodyPr>
          <a:lstStyle>
            <a:lvl1pPr>
              <a:spcBef>
                <a:spcPts val="0"/>
              </a:spcBef>
              <a:defRPr sz="7000">
                <a:solidFill>
                  <a:schemeClr val="bg1"/>
                </a:solidFill>
                <a:latin typeface="+mj-lt"/>
              </a:defRPr>
            </a:lvl1pPr>
          </a:lstStyle>
          <a:p>
            <a:r>
              <a:rPr lang="en-AU" noProof="0" dirty="0"/>
              <a:t>Insert presentation title</a:t>
            </a:r>
          </a:p>
        </p:txBody>
      </p:sp>
      <p:pic>
        <p:nvPicPr>
          <p:cNvPr id="6" name="Picture 5">
            <a:extLst>
              <a:ext uri="{FF2B5EF4-FFF2-40B4-BE49-F238E27FC236}">
                <a16:creationId xmlns:a16="http://schemas.microsoft.com/office/drawing/2014/main" id="{0AFA4BC5-F596-4552-8794-42D9F79E7C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8378" y="4914785"/>
            <a:ext cx="1969012" cy="1155194"/>
          </a:xfrm>
          <a:prstGeom prst="rect">
            <a:avLst/>
          </a:prstGeom>
        </p:spPr>
      </p:pic>
    </p:spTree>
    <p:extLst>
      <p:ext uri="{BB962C8B-B14F-4D97-AF65-F5344CB8AC3E}">
        <p14:creationId xmlns:p14="http://schemas.microsoft.com/office/powerpoint/2010/main" val="17701339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rgbClr val="2E2A2B"/>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44860" y="1741158"/>
            <a:ext cx="5400000" cy="4928202"/>
          </a:xfrm>
        </p:spPr>
        <p:txBody>
          <a:bodyPr anchor="t" anchorCtr="0">
            <a:normAutofit/>
          </a:bodyPr>
          <a:lstStyle>
            <a:lvl1pPr>
              <a:spcBef>
                <a:spcPts val="0"/>
              </a:spcBef>
              <a:defRPr sz="7000">
                <a:solidFill>
                  <a:schemeClr val="bg1"/>
                </a:solidFill>
                <a:latin typeface="+mj-lt"/>
              </a:defRPr>
            </a:lvl1pPr>
          </a:lstStyle>
          <a:p>
            <a:r>
              <a:rPr lang="en-AU" noProof="0" dirty="0"/>
              <a:t>Insert presentation title</a:t>
            </a:r>
          </a:p>
        </p:txBody>
      </p:sp>
    </p:spTree>
    <p:extLst>
      <p:ext uri="{BB962C8B-B14F-4D97-AF65-F5344CB8AC3E}">
        <p14:creationId xmlns:p14="http://schemas.microsoft.com/office/powerpoint/2010/main" val="22924071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rgbClr val="2E2A2B"/>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44860" y="1741158"/>
            <a:ext cx="5400000" cy="4928202"/>
          </a:xfrm>
        </p:spPr>
        <p:txBody>
          <a:bodyPr anchor="t" anchorCtr="0">
            <a:normAutofit/>
          </a:bodyPr>
          <a:lstStyle>
            <a:lvl1pPr>
              <a:spcBef>
                <a:spcPts val="0"/>
              </a:spcBef>
              <a:defRPr sz="7000">
                <a:solidFill>
                  <a:schemeClr val="bg1"/>
                </a:solidFill>
                <a:latin typeface="+mj-lt"/>
              </a:defRPr>
            </a:lvl1pPr>
          </a:lstStyle>
          <a:p>
            <a:r>
              <a:rPr lang="en-AU" noProof="0" dirty="0"/>
              <a:t>Insert presentation title</a:t>
            </a:r>
          </a:p>
        </p:txBody>
      </p:sp>
      <p:pic>
        <p:nvPicPr>
          <p:cNvPr id="5" name="Picture 4">
            <a:extLst>
              <a:ext uri="{FF2B5EF4-FFF2-40B4-BE49-F238E27FC236}">
                <a16:creationId xmlns:a16="http://schemas.microsoft.com/office/drawing/2014/main" id="{6FD8B629-8136-4F39-810A-F4DCCF2188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233" y="1446963"/>
            <a:ext cx="2688341" cy="1578867"/>
          </a:xfrm>
          <a:prstGeom prst="rect">
            <a:avLst/>
          </a:prstGeom>
        </p:spPr>
      </p:pic>
    </p:spTree>
    <p:extLst>
      <p:ext uri="{BB962C8B-B14F-4D97-AF65-F5344CB8AC3E}">
        <p14:creationId xmlns:p14="http://schemas.microsoft.com/office/powerpoint/2010/main" val="19363981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ents_Large">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DE94144B-6749-4C75-AD6F-ABADA6F12470}"/>
              </a:ext>
            </a:extLst>
          </p:cNvPr>
          <p:cNvSpPr>
            <a:spLocks noGrp="1"/>
          </p:cNvSpPr>
          <p:nvPr>
            <p:ph idx="1" hasCustomPrompt="1"/>
          </p:nvPr>
        </p:nvSpPr>
        <p:spPr>
          <a:xfrm>
            <a:off x="3240000" y="1262761"/>
            <a:ext cx="5544000" cy="582064"/>
          </a:xfrm>
        </p:spPr>
        <p:txBody>
          <a:bodyPr/>
          <a:lstStyle>
            <a:lvl1pPr marL="0" indent="0">
              <a:lnSpc>
                <a:spcPct val="80000"/>
              </a:lnSpc>
              <a:spcBef>
                <a:spcPts val="0"/>
              </a:spcBef>
              <a:buNone/>
              <a:defRPr sz="3600">
                <a:solidFill>
                  <a:schemeClr val="accent1"/>
                </a:solidFill>
                <a:latin typeface="+mj-lt"/>
              </a:defRPr>
            </a:lvl1pPr>
            <a:lvl2pPr marL="0" indent="0">
              <a:lnSpc>
                <a:spcPct val="80000"/>
              </a:lnSpc>
              <a:spcBef>
                <a:spcPts val="0"/>
              </a:spcBef>
              <a:buNone/>
              <a:defRPr sz="3600" i="1">
                <a:solidFill>
                  <a:schemeClr val="accent1"/>
                </a:solidFill>
                <a:latin typeface="+mj-lt"/>
              </a:defRPr>
            </a:lvl2pPr>
            <a:lvl3pPr marL="265113" indent="-265113">
              <a:lnSpc>
                <a:spcPct val="80000"/>
              </a:lnSpc>
              <a:spcBef>
                <a:spcPts val="0"/>
              </a:spcBef>
              <a:defRPr sz="3600">
                <a:solidFill>
                  <a:schemeClr val="accent1"/>
                </a:solidFill>
                <a:latin typeface="+mj-lt"/>
              </a:defRPr>
            </a:lvl3pPr>
            <a:lvl4pPr marL="534988" indent="-265113">
              <a:lnSpc>
                <a:spcPct val="80000"/>
              </a:lnSpc>
              <a:spcBef>
                <a:spcPts val="0"/>
              </a:spcBef>
              <a:defRPr sz="3600">
                <a:solidFill>
                  <a:schemeClr val="accent1"/>
                </a:solidFill>
                <a:latin typeface="+mj-lt"/>
              </a:defRPr>
            </a:lvl4pPr>
            <a:lvl5pPr marL="801688" indent="-263525">
              <a:lnSpc>
                <a:spcPct val="80000"/>
              </a:lnSpc>
              <a:spcBef>
                <a:spcPts val="0"/>
              </a:spcBef>
              <a:defRPr sz="3600">
                <a:solidFill>
                  <a:schemeClr val="accent1"/>
                </a:solidFill>
                <a:latin typeface="+mj-lt"/>
              </a:defRPr>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8" name="Text Placeholder 4">
            <a:extLst>
              <a:ext uri="{FF2B5EF4-FFF2-40B4-BE49-F238E27FC236}">
                <a16:creationId xmlns:a16="http://schemas.microsoft.com/office/drawing/2014/main" id="{0FE4553F-05FA-4E43-9641-0AA3AAB6CE69}"/>
              </a:ext>
            </a:extLst>
          </p:cNvPr>
          <p:cNvSpPr>
            <a:spLocks noGrp="1"/>
          </p:cNvSpPr>
          <p:nvPr>
            <p:ph type="body" sz="quarter" idx="3" hasCustomPrompt="1"/>
          </p:nvPr>
        </p:nvSpPr>
        <p:spPr>
          <a:xfrm>
            <a:off x="3240000" y="1107492"/>
            <a:ext cx="5544000" cy="18000"/>
          </a:xfrm>
          <a:solidFill>
            <a:schemeClr val="accent1"/>
          </a:solidFill>
        </p:spPr>
        <p:txBody>
          <a:bodyPr wrap="square" lIns="108000" rIns="108000" anchor="ctr" anchorCtr="0">
            <a:noAutofit/>
          </a:bodyPr>
          <a:lstStyle>
            <a:lvl1pPr marL="0" indent="0">
              <a:buNone/>
              <a:defRPr sz="2100" b="0" baseline="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dirty="0"/>
              <a:t> </a:t>
            </a:r>
          </a:p>
        </p:txBody>
      </p:sp>
      <p:sp>
        <p:nvSpPr>
          <p:cNvPr id="9" name="Content Placeholder 2">
            <a:extLst>
              <a:ext uri="{FF2B5EF4-FFF2-40B4-BE49-F238E27FC236}">
                <a16:creationId xmlns:a16="http://schemas.microsoft.com/office/drawing/2014/main" id="{64DF599A-131C-4CC2-A963-4D3922537CB8}"/>
              </a:ext>
            </a:extLst>
          </p:cNvPr>
          <p:cNvSpPr>
            <a:spLocks noGrp="1"/>
          </p:cNvSpPr>
          <p:nvPr>
            <p:ph idx="10" hasCustomPrompt="1"/>
          </p:nvPr>
        </p:nvSpPr>
        <p:spPr>
          <a:xfrm>
            <a:off x="3240000" y="2073644"/>
            <a:ext cx="5544000" cy="582064"/>
          </a:xfrm>
        </p:spPr>
        <p:txBody>
          <a:bodyPr/>
          <a:lstStyle>
            <a:lvl1pPr marL="0" indent="0">
              <a:lnSpc>
                <a:spcPct val="80000"/>
              </a:lnSpc>
              <a:spcBef>
                <a:spcPts val="0"/>
              </a:spcBef>
              <a:buNone/>
              <a:defRPr sz="3600">
                <a:solidFill>
                  <a:schemeClr val="accent1"/>
                </a:solidFill>
                <a:latin typeface="+mj-lt"/>
              </a:defRPr>
            </a:lvl1pPr>
            <a:lvl2pPr marL="0" indent="0">
              <a:lnSpc>
                <a:spcPct val="80000"/>
              </a:lnSpc>
              <a:spcBef>
                <a:spcPts val="0"/>
              </a:spcBef>
              <a:buNone/>
              <a:defRPr sz="3600" i="1">
                <a:solidFill>
                  <a:schemeClr val="accent1"/>
                </a:solidFill>
                <a:latin typeface="+mj-lt"/>
              </a:defRPr>
            </a:lvl2pPr>
            <a:lvl3pPr marL="265113" indent="-265113">
              <a:lnSpc>
                <a:spcPct val="80000"/>
              </a:lnSpc>
              <a:spcBef>
                <a:spcPts val="0"/>
              </a:spcBef>
              <a:defRPr sz="3600">
                <a:solidFill>
                  <a:schemeClr val="accent1"/>
                </a:solidFill>
                <a:latin typeface="+mj-lt"/>
              </a:defRPr>
            </a:lvl3pPr>
            <a:lvl4pPr marL="534988" indent="-265113">
              <a:lnSpc>
                <a:spcPct val="80000"/>
              </a:lnSpc>
              <a:spcBef>
                <a:spcPts val="0"/>
              </a:spcBef>
              <a:defRPr sz="3600">
                <a:solidFill>
                  <a:schemeClr val="accent1"/>
                </a:solidFill>
                <a:latin typeface="+mj-lt"/>
              </a:defRPr>
            </a:lvl4pPr>
            <a:lvl5pPr marL="801688" indent="-263525">
              <a:lnSpc>
                <a:spcPct val="80000"/>
              </a:lnSpc>
              <a:spcBef>
                <a:spcPts val="0"/>
              </a:spcBef>
              <a:defRPr sz="3600">
                <a:solidFill>
                  <a:schemeClr val="accent1"/>
                </a:solidFill>
                <a:latin typeface="+mj-lt"/>
              </a:defRPr>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0" name="Text Placeholder 4">
            <a:extLst>
              <a:ext uri="{FF2B5EF4-FFF2-40B4-BE49-F238E27FC236}">
                <a16:creationId xmlns:a16="http://schemas.microsoft.com/office/drawing/2014/main" id="{4225A4BD-13ED-4A66-A03F-FCB6047C9CFB}"/>
              </a:ext>
            </a:extLst>
          </p:cNvPr>
          <p:cNvSpPr>
            <a:spLocks noGrp="1"/>
          </p:cNvSpPr>
          <p:nvPr>
            <p:ph type="body" sz="quarter" idx="11" hasCustomPrompt="1"/>
          </p:nvPr>
        </p:nvSpPr>
        <p:spPr>
          <a:xfrm>
            <a:off x="3240000" y="1918375"/>
            <a:ext cx="5544000" cy="18000"/>
          </a:xfrm>
          <a:solidFill>
            <a:schemeClr val="accent1"/>
          </a:solidFill>
        </p:spPr>
        <p:txBody>
          <a:bodyPr wrap="square" lIns="108000" rIns="108000" anchor="ctr" anchorCtr="0">
            <a:noAutofit/>
          </a:bodyPr>
          <a:lstStyle>
            <a:lvl1pPr marL="0" indent="0">
              <a:buNone/>
              <a:defRPr sz="2100" b="0" baseline="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dirty="0"/>
              <a:t> </a:t>
            </a:r>
          </a:p>
        </p:txBody>
      </p:sp>
      <p:sp>
        <p:nvSpPr>
          <p:cNvPr id="11" name="Content Placeholder 2">
            <a:extLst>
              <a:ext uri="{FF2B5EF4-FFF2-40B4-BE49-F238E27FC236}">
                <a16:creationId xmlns:a16="http://schemas.microsoft.com/office/drawing/2014/main" id="{8B778FDC-1098-4C9F-9700-14D3216C19D3}"/>
              </a:ext>
            </a:extLst>
          </p:cNvPr>
          <p:cNvSpPr>
            <a:spLocks noGrp="1"/>
          </p:cNvSpPr>
          <p:nvPr>
            <p:ph idx="12" hasCustomPrompt="1"/>
          </p:nvPr>
        </p:nvSpPr>
        <p:spPr>
          <a:xfrm>
            <a:off x="3240000" y="2901779"/>
            <a:ext cx="5544000" cy="582064"/>
          </a:xfrm>
        </p:spPr>
        <p:txBody>
          <a:bodyPr/>
          <a:lstStyle>
            <a:lvl1pPr marL="0" indent="0">
              <a:lnSpc>
                <a:spcPct val="80000"/>
              </a:lnSpc>
              <a:spcBef>
                <a:spcPts val="0"/>
              </a:spcBef>
              <a:buNone/>
              <a:defRPr sz="3600">
                <a:solidFill>
                  <a:schemeClr val="accent1"/>
                </a:solidFill>
                <a:latin typeface="+mj-lt"/>
              </a:defRPr>
            </a:lvl1pPr>
            <a:lvl2pPr marL="0" indent="0">
              <a:lnSpc>
                <a:spcPct val="80000"/>
              </a:lnSpc>
              <a:spcBef>
                <a:spcPts val="0"/>
              </a:spcBef>
              <a:buNone/>
              <a:defRPr sz="3600" i="1">
                <a:solidFill>
                  <a:schemeClr val="accent1"/>
                </a:solidFill>
                <a:latin typeface="+mj-lt"/>
              </a:defRPr>
            </a:lvl2pPr>
            <a:lvl3pPr marL="265113" indent="-265113">
              <a:lnSpc>
                <a:spcPct val="80000"/>
              </a:lnSpc>
              <a:spcBef>
                <a:spcPts val="0"/>
              </a:spcBef>
              <a:defRPr sz="3600">
                <a:solidFill>
                  <a:schemeClr val="accent1"/>
                </a:solidFill>
                <a:latin typeface="+mj-lt"/>
              </a:defRPr>
            </a:lvl3pPr>
            <a:lvl4pPr marL="534988" indent="-265113">
              <a:lnSpc>
                <a:spcPct val="80000"/>
              </a:lnSpc>
              <a:spcBef>
                <a:spcPts val="0"/>
              </a:spcBef>
              <a:defRPr sz="3600">
                <a:solidFill>
                  <a:schemeClr val="accent1"/>
                </a:solidFill>
                <a:latin typeface="+mj-lt"/>
              </a:defRPr>
            </a:lvl4pPr>
            <a:lvl5pPr marL="801688" indent="-263525">
              <a:lnSpc>
                <a:spcPct val="80000"/>
              </a:lnSpc>
              <a:spcBef>
                <a:spcPts val="0"/>
              </a:spcBef>
              <a:defRPr sz="3600">
                <a:solidFill>
                  <a:schemeClr val="accent1"/>
                </a:solidFill>
                <a:latin typeface="+mj-lt"/>
              </a:defRPr>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2" name="Text Placeholder 4">
            <a:extLst>
              <a:ext uri="{FF2B5EF4-FFF2-40B4-BE49-F238E27FC236}">
                <a16:creationId xmlns:a16="http://schemas.microsoft.com/office/drawing/2014/main" id="{45F24725-0931-4EAF-9AD8-A3523A8D891A}"/>
              </a:ext>
            </a:extLst>
          </p:cNvPr>
          <p:cNvSpPr>
            <a:spLocks noGrp="1"/>
          </p:cNvSpPr>
          <p:nvPr>
            <p:ph type="body" sz="quarter" idx="13" hasCustomPrompt="1"/>
          </p:nvPr>
        </p:nvSpPr>
        <p:spPr>
          <a:xfrm>
            <a:off x="3240000" y="2746510"/>
            <a:ext cx="5544000" cy="18000"/>
          </a:xfrm>
          <a:solidFill>
            <a:schemeClr val="accent1"/>
          </a:solidFill>
        </p:spPr>
        <p:txBody>
          <a:bodyPr wrap="square" lIns="108000" rIns="108000" anchor="ctr" anchorCtr="0">
            <a:noAutofit/>
          </a:bodyPr>
          <a:lstStyle>
            <a:lvl1pPr marL="0" indent="0">
              <a:buNone/>
              <a:defRPr sz="2100" b="0" baseline="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dirty="0"/>
              <a:t> </a:t>
            </a:r>
          </a:p>
        </p:txBody>
      </p:sp>
      <p:sp>
        <p:nvSpPr>
          <p:cNvPr id="17" name="Content Placeholder 2">
            <a:extLst>
              <a:ext uri="{FF2B5EF4-FFF2-40B4-BE49-F238E27FC236}">
                <a16:creationId xmlns:a16="http://schemas.microsoft.com/office/drawing/2014/main" id="{111CB0DB-3E12-4735-8894-8364528E7000}"/>
              </a:ext>
            </a:extLst>
          </p:cNvPr>
          <p:cNvSpPr>
            <a:spLocks noGrp="1"/>
          </p:cNvSpPr>
          <p:nvPr>
            <p:ph idx="14" hasCustomPrompt="1"/>
          </p:nvPr>
        </p:nvSpPr>
        <p:spPr>
          <a:xfrm>
            <a:off x="3240000" y="3721290"/>
            <a:ext cx="5544000" cy="582064"/>
          </a:xfrm>
        </p:spPr>
        <p:txBody>
          <a:bodyPr/>
          <a:lstStyle>
            <a:lvl1pPr marL="0" indent="0">
              <a:lnSpc>
                <a:spcPct val="80000"/>
              </a:lnSpc>
              <a:spcBef>
                <a:spcPts val="0"/>
              </a:spcBef>
              <a:buNone/>
              <a:defRPr sz="3600">
                <a:solidFill>
                  <a:schemeClr val="accent1"/>
                </a:solidFill>
                <a:latin typeface="+mj-lt"/>
              </a:defRPr>
            </a:lvl1pPr>
            <a:lvl2pPr marL="0" indent="0">
              <a:lnSpc>
                <a:spcPct val="80000"/>
              </a:lnSpc>
              <a:spcBef>
                <a:spcPts val="0"/>
              </a:spcBef>
              <a:buNone/>
              <a:defRPr sz="3600" i="1">
                <a:solidFill>
                  <a:schemeClr val="accent1"/>
                </a:solidFill>
                <a:latin typeface="+mj-lt"/>
              </a:defRPr>
            </a:lvl2pPr>
            <a:lvl3pPr marL="265113" indent="-265113">
              <a:lnSpc>
                <a:spcPct val="80000"/>
              </a:lnSpc>
              <a:spcBef>
                <a:spcPts val="0"/>
              </a:spcBef>
              <a:defRPr sz="3600">
                <a:solidFill>
                  <a:schemeClr val="accent1"/>
                </a:solidFill>
                <a:latin typeface="+mj-lt"/>
              </a:defRPr>
            </a:lvl3pPr>
            <a:lvl4pPr marL="534988" indent="-265113">
              <a:lnSpc>
                <a:spcPct val="80000"/>
              </a:lnSpc>
              <a:spcBef>
                <a:spcPts val="0"/>
              </a:spcBef>
              <a:defRPr sz="3600">
                <a:solidFill>
                  <a:schemeClr val="accent1"/>
                </a:solidFill>
                <a:latin typeface="+mj-lt"/>
              </a:defRPr>
            </a:lvl4pPr>
            <a:lvl5pPr marL="801688" indent="-263525">
              <a:lnSpc>
                <a:spcPct val="80000"/>
              </a:lnSpc>
              <a:spcBef>
                <a:spcPts val="0"/>
              </a:spcBef>
              <a:defRPr sz="3600">
                <a:solidFill>
                  <a:schemeClr val="accent1"/>
                </a:solidFill>
                <a:latin typeface="+mj-lt"/>
              </a:defRPr>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8" name="Text Placeholder 4">
            <a:extLst>
              <a:ext uri="{FF2B5EF4-FFF2-40B4-BE49-F238E27FC236}">
                <a16:creationId xmlns:a16="http://schemas.microsoft.com/office/drawing/2014/main" id="{51688DAC-1CC3-4200-9811-FFC45FC9FA52}"/>
              </a:ext>
            </a:extLst>
          </p:cNvPr>
          <p:cNvSpPr>
            <a:spLocks noGrp="1"/>
          </p:cNvSpPr>
          <p:nvPr>
            <p:ph type="body" sz="quarter" idx="15" hasCustomPrompt="1"/>
          </p:nvPr>
        </p:nvSpPr>
        <p:spPr>
          <a:xfrm>
            <a:off x="3240000" y="3566021"/>
            <a:ext cx="5544000" cy="18000"/>
          </a:xfrm>
          <a:solidFill>
            <a:schemeClr val="accent1"/>
          </a:solidFill>
        </p:spPr>
        <p:txBody>
          <a:bodyPr wrap="square" lIns="108000" rIns="108000" anchor="ctr" anchorCtr="0">
            <a:noAutofit/>
          </a:bodyPr>
          <a:lstStyle>
            <a:lvl1pPr marL="0" indent="0">
              <a:buNone/>
              <a:defRPr sz="2100" b="0" baseline="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dirty="0"/>
              <a:t> </a:t>
            </a:r>
          </a:p>
        </p:txBody>
      </p:sp>
      <p:sp>
        <p:nvSpPr>
          <p:cNvPr id="19" name="Content Placeholder 2">
            <a:extLst>
              <a:ext uri="{FF2B5EF4-FFF2-40B4-BE49-F238E27FC236}">
                <a16:creationId xmlns:a16="http://schemas.microsoft.com/office/drawing/2014/main" id="{6AE8975F-8CE6-4AC5-B2BB-3E1BEF1F6844}"/>
              </a:ext>
            </a:extLst>
          </p:cNvPr>
          <p:cNvSpPr>
            <a:spLocks noGrp="1"/>
          </p:cNvSpPr>
          <p:nvPr>
            <p:ph idx="16" hasCustomPrompt="1"/>
          </p:nvPr>
        </p:nvSpPr>
        <p:spPr>
          <a:xfrm>
            <a:off x="3240000" y="4532173"/>
            <a:ext cx="5544000" cy="582064"/>
          </a:xfrm>
        </p:spPr>
        <p:txBody>
          <a:bodyPr/>
          <a:lstStyle>
            <a:lvl1pPr marL="0" indent="0">
              <a:lnSpc>
                <a:spcPct val="80000"/>
              </a:lnSpc>
              <a:spcBef>
                <a:spcPts val="0"/>
              </a:spcBef>
              <a:buNone/>
              <a:defRPr sz="3600">
                <a:solidFill>
                  <a:schemeClr val="accent1"/>
                </a:solidFill>
                <a:latin typeface="+mj-lt"/>
              </a:defRPr>
            </a:lvl1pPr>
            <a:lvl2pPr marL="0" indent="0">
              <a:lnSpc>
                <a:spcPct val="80000"/>
              </a:lnSpc>
              <a:spcBef>
                <a:spcPts val="0"/>
              </a:spcBef>
              <a:buNone/>
              <a:defRPr sz="3600" i="1">
                <a:solidFill>
                  <a:schemeClr val="accent1"/>
                </a:solidFill>
                <a:latin typeface="+mj-lt"/>
              </a:defRPr>
            </a:lvl2pPr>
            <a:lvl3pPr marL="265113" indent="-265113">
              <a:lnSpc>
                <a:spcPct val="80000"/>
              </a:lnSpc>
              <a:spcBef>
                <a:spcPts val="0"/>
              </a:spcBef>
              <a:defRPr sz="3600">
                <a:solidFill>
                  <a:schemeClr val="accent1"/>
                </a:solidFill>
                <a:latin typeface="+mj-lt"/>
              </a:defRPr>
            </a:lvl3pPr>
            <a:lvl4pPr marL="534988" indent="-265113">
              <a:lnSpc>
                <a:spcPct val="80000"/>
              </a:lnSpc>
              <a:spcBef>
                <a:spcPts val="0"/>
              </a:spcBef>
              <a:defRPr sz="3600">
                <a:solidFill>
                  <a:schemeClr val="accent1"/>
                </a:solidFill>
                <a:latin typeface="+mj-lt"/>
              </a:defRPr>
            </a:lvl4pPr>
            <a:lvl5pPr marL="801688" indent="-263525">
              <a:lnSpc>
                <a:spcPct val="80000"/>
              </a:lnSpc>
              <a:spcBef>
                <a:spcPts val="0"/>
              </a:spcBef>
              <a:defRPr sz="3600">
                <a:solidFill>
                  <a:schemeClr val="accent1"/>
                </a:solidFill>
                <a:latin typeface="+mj-lt"/>
              </a:defRPr>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20" name="Text Placeholder 4">
            <a:extLst>
              <a:ext uri="{FF2B5EF4-FFF2-40B4-BE49-F238E27FC236}">
                <a16:creationId xmlns:a16="http://schemas.microsoft.com/office/drawing/2014/main" id="{0E852240-C27C-4C96-9BBD-6C30EEEED9D1}"/>
              </a:ext>
            </a:extLst>
          </p:cNvPr>
          <p:cNvSpPr>
            <a:spLocks noGrp="1"/>
          </p:cNvSpPr>
          <p:nvPr>
            <p:ph type="body" sz="quarter" idx="17" hasCustomPrompt="1"/>
          </p:nvPr>
        </p:nvSpPr>
        <p:spPr>
          <a:xfrm>
            <a:off x="3240000" y="4376904"/>
            <a:ext cx="5544000" cy="18000"/>
          </a:xfrm>
          <a:solidFill>
            <a:schemeClr val="accent1"/>
          </a:solidFill>
        </p:spPr>
        <p:txBody>
          <a:bodyPr wrap="square" lIns="108000" rIns="108000" anchor="ctr" anchorCtr="0">
            <a:noAutofit/>
          </a:bodyPr>
          <a:lstStyle>
            <a:lvl1pPr marL="0" indent="0">
              <a:buNone/>
              <a:defRPr sz="2100" b="0" baseline="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dirty="0"/>
              <a:t> </a:t>
            </a:r>
          </a:p>
        </p:txBody>
      </p:sp>
      <p:sp>
        <p:nvSpPr>
          <p:cNvPr id="21" name="Content Placeholder 2">
            <a:extLst>
              <a:ext uri="{FF2B5EF4-FFF2-40B4-BE49-F238E27FC236}">
                <a16:creationId xmlns:a16="http://schemas.microsoft.com/office/drawing/2014/main" id="{7F0B2206-1208-4FAF-BAA5-F4A9A89566B8}"/>
              </a:ext>
            </a:extLst>
          </p:cNvPr>
          <p:cNvSpPr>
            <a:spLocks noGrp="1"/>
          </p:cNvSpPr>
          <p:nvPr>
            <p:ph idx="18" hasCustomPrompt="1"/>
          </p:nvPr>
        </p:nvSpPr>
        <p:spPr>
          <a:xfrm>
            <a:off x="3240000" y="5360308"/>
            <a:ext cx="5544000" cy="582064"/>
          </a:xfrm>
        </p:spPr>
        <p:txBody>
          <a:bodyPr/>
          <a:lstStyle>
            <a:lvl1pPr marL="0" indent="0">
              <a:lnSpc>
                <a:spcPct val="80000"/>
              </a:lnSpc>
              <a:spcBef>
                <a:spcPts val="0"/>
              </a:spcBef>
              <a:buNone/>
              <a:defRPr sz="3600">
                <a:solidFill>
                  <a:schemeClr val="accent1"/>
                </a:solidFill>
                <a:latin typeface="+mj-lt"/>
              </a:defRPr>
            </a:lvl1pPr>
            <a:lvl2pPr marL="0" indent="0">
              <a:lnSpc>
                <a:spcPct val="80000"/>
              </a:lnSpc>
              <a:spcBef>
                <a:spcPts val="0"/>
              </a:spcBef>
              <a:buNone/>
              <a:defRPr sz="3600" i="1">
                <a:solidFill>
                  <a:schemeClr val="accent1"/>
                </a:solidFill>
                <a:latin typeface="+mj-lt"/>
              </a:defRPr>
            </a:lvl2pPr>
            <a:lvl3pPr marL="265113" indent="-265113">
              <a:lnSpc>
                <a:spcPct val="80000"/>
              </a:lnSpc>
              <a:spcBef>
                <a:spcPts val="0"/>
              </a:spcBef>
              <a:defRPr sz="3600">
                <a:solidFill>
                  <a:schemeClr val="accent1"/>
                </a:solidFill>
                <a:latin typeface="+mj-lt"/>
              </a:defRPr>
            </a:lvl3pPr>
            <a:lvl4pPr marL="534988" indent="-265113">
              <a:lnSpc>
                <a:spcPct val="80000"/>
              </a:lnSpc>
              <a:spcBef>
                <a:spcPts val="0"/>
              </a:spcBef>
              <a:defRPr sz="3600">
                <a:solidFill>
                  <a:schemeClr val="accent1"/>
                </a:solidFill>
                <a:latin typeface="+mj-lt"/>
              </a:defRPr>
            </a:lvl4pPr>
            <a:lvl5pPr marL="801688" indent="-263525">
              <a:lnSpc>
                <a:spcPct val="80000"/>
              </a:lnSpc>
              <a:spcBef>
                <a:spcPts val="0"/>
              </a:spcBef>
              <a:defRPr sz="3600">
                <a:solidFill>
                  <a:schemeClr val="accent1"/>
                </a:solidFill>
                <a:latin typeface="+mj-lt"/>
              </a:defRPr>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22" name="Text Placeholder 4">
            <a:extLst>
              <a:ext uri="{FF2B5EF4-FFF2-40B4-BE49-F238E27FC236}">
                <a16:creationId xmlns:a16="http://schemas.microsoft.com/office/drawing/2014/main" id="{CCDB1F69-D9FC-410C-8BDD-E292C432912E}"/>
              </a:ext>
            </a:extLst>
          </p:cNvPr>
          <p:cNvSpPr>
            <a:spLocks noGrp="1"/>
          </p:cNvSpPr>
          <p:nvPr>
            <p:ph type="body" sz="quarter" idx="19" hasCustomPrompt="1"/>
          </p:nvPr>
        </p:nvSpPr>
        <p:spPr>
          <a:xfrm>
            <a:off x="3240000" y="5205039"/>
            <a:ext cx="5544000" cy="18000"/>
          </a:xfrm>
          <a:solidFill>
            <a:schemeClr val="accent1"/>
          </a:solidFill>
        </p:spPr>
        <p:txBody>
          <a:bodyPr wrap="square" lIns="108000" rIns="108000" anchor="ctr" anchorCtr="0">
            <a:noAutofit/>
          </a:bodyPr>
          <a:lstStyle>
            <a:lvl1pPr marL="0" indent="0">
              <a:buNone/>
              <a:defRPr sz="2100" b="0" baseline="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dirty="0"/>
              <a:t> </a:t>
            </a:r>
          </a:p>
        </p:txBody>
      </p:sp>
    </p:spTree>
    <p:extLst>
      <p:ext uri="{BB962C8B-B14F-4D97-AF65-F5344CB8AC3E}">
        <p14:creationId xmlns:p14="http://schemas.microsoft.com/office/powerpoint/2010/main" val="304727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AU" noProof="0" dirty="0"/>
          </a:p>
        </p:txBody>
      </p:sp>
      <p:sp>
        <p:nvSpPr>
          <p:cNvPr id="8" name="Date Placeholder 7">
            <a:extLst>
              <a:ext uri="{FF2B5EF4-FFF2-40B4-BE49-F238E27FC236}">
                <a16:creationId xmlns:a16="http://schemas.microsoft.com/office/drawing/2014/main" id="{F1A8064E-EBD6-4282-845C-888BB28DF1C9}"/>
              </a:ext>
            </a:extLst>
          </p:cNvPr>
          <p:cNvSpPr>
            <a:spLocks noGrp="1"/>
          </p:cNvSpPr>
          <p:nvPr>
            <p:ph type="dt" sz="half" idx="14"/>
          </p:nvPr>
        </p:nvSpPr>
        <p:spPr/>
        <p:txBody>
          <a:bodyPr/>
          <a:lstStyle/>
          <a:p>
            <a:r>
              <a:rPr lang="en-US"/>
              <a:t>00/00/2017</a:t>
            </a:r>
            <a:endParaRPr lang="en-AU" dirty="0"/>
          </a:p>
        </p:txBody>
      </p:sp>
      <p:sp>
        <p:nvSpPr>
          <p:cNvPr id="9" name="Footer Placeholder 8">
            <a:extLst>
              <a:ext uri="{FF2B5EF4-FFF2-40B4-BE49-F238E27FC236}">
                <a16:creationId xmlns:a16="http://schemas.microsoft.com/office/drawing/2014/main" id="{65C145B1-79CF-4CDD-A308-255CE4334045}"/>
              </a:ext>
            </a:extLst>
          </p:cNvPr>
          <p:cNvSpPr>
            <a:spLocks noGrp="1"/>
          </p:cNvSpPr>
          <p:nvPr>
            <p:ph type="ftr" sz="quarter" idx="15"/>
          </p:nvPr>
        </p:nvSpPr>
        <p:spPr/>
        <p:txBody>
          <a:bodyPr/>
          <a:lstStyle/>
          <a:p>
            <a:r>
              <a:rPr lang="en-AU"/>
              <a:t>Footer</a:t>
            </a:r>
            <a:endParaRPr lang="en-AU" dirty="0"/>
          </a:p>
        </p:txBody>
      </p:sp>
      <p:sp>
        <p:nvSpPr>
          <p:cNvPr id="10" name="Slide Number Placeholder 9">
            <a:extLst>
              <a:ext uri="{FF2B5EF4-FFF2-40B4-BE49-F238E27FC236}">
                <a16:creationId xmlns:a16="http://schemas.microsoft.com/office/drawing/2014/main" id="{DBD18175-4A35-4902-8F63-798C1EEFF9BF}"/>
              </a:ext>
            </a:extLst>
          </p:cNvPr>
          <p:cNvSpPr>
            <a:spLocks noGrp="1"/>
          </p:cNvSpPr>
          <p:nvPr>
            <p:ph type="sldNum" sz="quarter" idx="16"/>
          </p:nvPr>
        </p:nvSpPr>
        <p:spPr/>
        <p:txBody>
          <a:bodyPr/>
          <a:lstStyle/>
          <a:p>
            <a:fld id="{AD606251-D307-4491-9E5E-7D88612B5E59}" type="slidenum">
              <a:rPr lang="en-AU" smtClean="0"/>
              <a:pPr/>
              <a:t>‹#›</a:t>
            </a:fld>
            <a:endParaRPr lang="en-AU" dirty="0"/>
          </a:p>
        </p:txBody>
      </p:sp>
      <p:sp>
        <p:nvSpPr>
          <p:cNvPr id="11" name="Content Placeholder 2">
            <a:extLst>
              <a:ext uri="{FF2B5EF4-FFF2-40B4-BE49-F238E27FC236}">
                <a16:creationId xmlns:a16="http://schemas.microsoft.com/office/drawing/2014/main" id="{BC64B44F-D03F-43AF-BD75-55CFDE537418}"/>
              </a:ext>
            </a:extLst>
          </p:cNvPr>
          <p:cNvSpPr>
            <a:spLocks noGrp="1"/>
          </p:cNvSpPr>
          <p:nvPr>
            <p:ph idx="17" hasCustomPrompt="1"/>
          </p:nvPr>
        </p:nvSpPr>
        <p:spPr>
          <a:xfrm>
            <a:off x="4681814" y="1773238"/>
            <a:ext cx="4102185" cy="4584137"/>
          </a:xfrm>
        </p:spPr>
        <p:txBody>
          <a:bodyPr/>
          <a:lstStyle>
            <a:lvl1pPr>
              <a:defRPr/>
            </a:lvl1pPr>
          </a:lstStyle>
          <a:p>
            <a:pPr lvl="0"/>
            <a:r>
              <a:rPr lang="en-AU" noProof="0" dirty="0"/>
              <a:t>Click to add text increase to 20pt for large text and reduce to 14pt for small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2" name="Content Placeholder 2">
            <a:extLst>
              <a:ext uri="{FF2B5EF4-FFF2-40B4-BE49-F238E27FC236}">
                <a16:creationId xmlns:a16="http://schemas.microsoft.com/office/drawing/2014/main" id="{C6199364-9AD4-42A0-8463-967E4A5FF2CE}"/>
              </a:ext>
            </a:extLst>
          </p:cNvPr>
          <p:cNvSpPr>
            <a:spLocks noGrp="1"/>
          </p:cNvSpPr>
          <p:nvPr>
            <p:ph idx="18" hasCustomPrompt="1"/>
          </p:nvPr>
        </p:nvSpPr>
        <p:spPr>
          <a:xfrm>
            <a:off x="360000" y="1773238"/>
            <a:ext cx="4102185" cy="4584137"/>
          </a:xfrm>
        </p:spPr>
        <p:txBody>
          <a:bodyPr/>
          <a:lstStyle>
            <a:lvl1pPr>
              <a:defRPr/>
            </a:lvl1pPr>
          </a:lstStyle>
          <a:p>
            <a:pPr lvl="0"/>
            <a:r>
              <a:rPr lang="en-AU" noProof="0" dirty="0"/>
              <a:t>Click to add text increase to 20pt for large text and reduce to 14pt for small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40806478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tents_Small">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DE94144B-6749-4C75-AD6F-ABADA6F12470}"/>
              </a:ext>
            </a:extLst>
          </p:cNvPr>
          <p:cNvSpPr>
            <a:spLocks noGrp="1"/>
          </p:cNvSpPr>
          <p:nvPr>
            <p:ph idx="1" hasCustomPrompt="1"/>
          </p:nvPr>
        </p:nvSpPr>
        <p:spPr>
          <a:xfrm>
            <a:off x="3240000" y="1262761"/>
            <a:ext cx="5544000" cy="360000"/>
          </a:xfrm>
        </p:spPr>
        <p:txBody>
          <a:bodyPr/>
          <a:lstStyle>
            <a:lvl1pPr marL="0" indent="0">
              <a:lnSpc>
                <a:spcPct val="80000"/>
              </a:lnSpc>
              <a:spcBef>
                <a:spcPts val="0"/>
              </a:spcBef>
              <a:buNone/>
              <a:defRPr sz="2600">
                <a:solidFill>
                  <a:schemeClr val="accent1"/>
                </a:solidFill>
                <a:latin typeface="+mj-lt"/>
              </a:defRPr>
            </a:lvl1pPr>
            <a:lvl2pPr marL="0" indent="0">
              <a:lnSpc>
                <a:spcPct val="80000"/>
              </a:lnSpc>
              <a:spcBef>
                <a:spcPts val="0"/>
              </a:spcBef>
              <a:buNone/>
              <a:defRPr sz="2600" i="1">
                <a:solidFill>
                  <a:schemeClr val="accent1"/>
                </a:solidFill>
                <a:latin typeface="+mj-lt"/>
              </a:defRPr>
            </a:lvl2pPr>
            <a:lvl3pPr marL="265113" indent="-265113">
              <a:lnSpc>
                <a:spcPct val="80000"/>
              </a:lnSpc>
              <a:spcBef>
                <a:spcPts val="0"/>
              </a:spcBef>
              <a:defRPr sz="2600">
                <a:solidFill>
                  <a:schemeClr val="accent1"/>
                </a:solidFill>
                <a:latin typeface="+mj-lt"/>
              </a:defRPr>
            </a:lvl3pPr>
            <a:lvl4pPr marL="534988" indent="-265113">
              <a:lnSpc>
                <a:spcPct val="80000"/>
              </a:lnSpc>
              <a:spcBef>
                <a:spcPts val="0"/>
              </a:spcBef>
              <a:defRPr sz="2600">
                <a:solidFill>
                  <a:schemeClr val="accent1"/>
                </a:solidFill>
                <a:latin typeface="+mj-lt"/>
              </a:defRPr>
            </a:lvl4pPr>
            <a:lvl5pPr marL="801688" indent="-263525">
              <a:lnSpc>
                <a:spcPct val="80000"/>
              </a:lnSpc>
              <a:spcBef>
                <a:spcPts val="0"/>
              </a:spcBef>
              <a:defRPr sz="2600">
                <a:solidFill>
                  <a:schemeClr val="accent1"/>
                </a:solidFill>
                <a:latin typeface="+mj-lt"/>
              </a:defRPr>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8" name="Text Placeholder 4">
            <a:extLst>
              <a:ext uri="{FF2B5EF4-FFF2-40B4-BE49-F238E27FC236}">
                <a16:creationId xmlns:a16="http://schemas.microsoft.com/office/drawing/2014/main" id="{0FE4553F-05FA-4E43-9641-0AA3AAB6CE69}"/>
              </a:ext>
            </a:extLst>
          </p:cNvPr>
          <p:cNvSpPr>
            <a:spLocks noGrp="1"/>
          </p:cNvSpPr>
          <p:nvPr>
            <p:ph type="body" sz="quarter" idx="3" hasCustomPrompt="1"/>
          </p:nvPr>
        </p:nvSpPr>
        <p:spPr>
          <a:xfrm>
            <a:off x="3240000" y="1107492"/>
            <a:ext cx="5544000" cy="18000"/>
          </a:xfrm>
          <a:solidFill>
            <a:schemeClr val="accent1"/>
          </a:solidFill>
        </p:spPr>
        <p:txBody>
          <a:bodyPr wrap="square" lIns="108000" rIns="108000" anchor="ctr" anchorCtr="0">
            <a:noAutofit/>
          </a:bodyPr>
          <a:lstStyle>
            <a:lvl1pPr marL="0" indent="0">
              <a:buNone/>
              <a:defRPr sz="2100" b="0" baseline="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dirty="0"/>
              <a:t> </a:t>
            </a:r>
          </a:p>
        </p:txBody>
      </p:sp>
      <p:sp>
        <p:nvSpPr>
          <p:cNvPr id="15" name="Content Placeholder 2">
            <a:extLst>
              <a:ext uri="{FF2B5EF4-FFF2-40B4-BE49-F238E27FC236}">
                <a16:creationId xmlns:a16="http://schemas.microsoft.com/office/drawing/2014/main" id="{A8C212DF-A2BE-407C-AD83-9C161BBFD28E}"/>
              </a:ext>
            </a:extLst>
          </p:cNvPr>
          <p:cNvSpPr>
            <a:spLocks noGrp="1"/>
          </p:cNvSpPr>
          <p:nvPr>
            <p:ph idx="10" hasCustomPrompt="1"/>
          </p:nvPr>
        </p:nvSpPr>
        <p:spPr>
          <a:xfrm>
            <a:off x="3240000" y="1840731"/>
            <a:ext cx="5544000" cy="360000"/>
          </a:xfrm>
        </p:spPr>
        <p:txBody>
          <a:bodyPr/>
          <a:lstStyle>
            <a:lvl1pPr marL="0" indent="0">
              <a:lnSpc>
                <a:spcPct val="80000"/>
              </a:lnSpc>
              <a:spcBef>
                <a:spcPts val="0"/>
              </a:spcBef>
              <a:buNone/>
              <a:defRPr sz="2600">
                <a:solidFill>
                  <a:schemeClr val="accent1"/>
                </a:solidFill>
                <a:latin typeface="+mj-lt"/>
              </a:defRPr>
            </a:lvl1pPr>
            <a:lvl2pPr marL="0" indent="0">
              <a:lnSpc>
                <a:spcPct val="80000"/>
              </a:lnSpc>
              <a:spcBef>
                <a:spcPts val="0"/>
              </a:spcBef>
              <a:buNone/>
              <a:defRPr sz="2600" i="1">
                <a:solidFill>
                  <a:schemeClr val="accent1"/>
                </a:solidFill>
                <a:latin typeface="+mj-lt"/>
              </a:defRPr>
            </a:lvl2pPr>
            <a:lvl3pPr marL="265113" indent="-265113">
              <a:lnSpc>
                <a:spcPct val="80000"/>
              </a:lnSpc>
              <a:spcBef>
                <a:spcPts val="0"/>
              </a:spcBef>
              <a:defRPr sz="2600">
                <a:solidFill>
                  <a:schemeClr val="accent1"/>
                </a:solidFill>
                <a:latin typeface="+mj-lt"/>
              </a:defRPr>
            </a:lvl3pPr>
            <a:lvl4pPr marL="534988" indent="-265113">
              <a:lnSpc>
                <a:spcPct val="80000"/>
              </a:lnSpc>
              <a:spcBef>
                <a:spcPts val="0"/>
              </a:spcBef>
              <a:defRPr sz="2600">
                <a:solidFill>
                  <a:schemeClr val="accent1"/>
                </a:solidFill>
                <a:latin typeface="+mj-lt"/>
              </a:defRPr>
            </a:lvl4pPr>
            <a:lvl5pPr marL="801688" indent="-263525">
              <a:lnSpc>
                <a:spcPct val="80000"/>
              </a:lnSpc>
              <a:spcBef>
                <a:spcPts val="0"/>
              </a:spcBef>
              <a:defRPr sz="2600">
                <a:solidFill>
                  <a:schemeClr val="accent1"/>
                </a:solidFill>
                <a:latin typeface="+mj-lt"/>
              </a:defRPr>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6" name="Text Placeholder 4">
            <a:extLst>
              <a:ext uri="{FF2B5EF4-FFF2-40B4-BE49-F238E27FC236}">
                <a16:creationId xmlns:a16="http://schemas.microsoft.com/office/drawing/2014/main" id="{373493FD-07F3-4E7E-82AB-C9CE16799B2F}"/>
              </a:ext>
            </a:extLst>
          </p:cNvPr>
          <p:cNvSpPr>
            <a:spLocks noGrp="1"/>
          </p:cNvSpPr>
          <p:nvPr>
            <p:ph type="body" sz="quarter" idx="11" hasCustomPrompt="1"/>
          </p:nvPr>
        </p:nvSpPr>
        <p:spPr>
          <a:xfrm>
            <a:off x="3240000" y="1685462"/>
            <a:ext cx="5544000" cy="18000"/>
          </a:xfrm>
          <a:solidFill>
            <a:schemeClr val="accent1"/>
          </a:solidFill>
        </p:spPr>
        <p:txBody>
          <a:bodyPr wrap="square" lIns="108000" rIns="108000" anchor="ctr" anchorCtr="0">
            <a:noAutofit/>
          </a:bodyPr>
          <a:lstStyle>
            <a:lvl1pPr marL="0" indent="0">
              <a:buNone/>
              <a:defRPr sz="2100" b="0" baseline="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dirty="0"/>
              <a:t> </a:t>
            </a:r>
          </a:p>
        </p:txBody>
      </p:sp>
      <p:sp>
        <p:nvSpPr>
          <p:cNvPr id="23" name="Content Placeholder 2">
            <a:extLst>
              <a:ext uri="{FF2B5EF4-FFF2-40B4-BE49-F238E27FC236}">
                <a16:creationId xmlns:a16="http://schemas.microsoft.com/office/drawing/2014/main" id="{D20D5D4F-DCAF-4DBB-90EA-B4BDEF46CCC9}"/>
              </a:ext>
            </a:extLst>
          </p:cNvPr>
          <p:cNvSpPr>
            <a:spLocks noGrp="1"/>
          </p:cNvSpPr>
          <p:nvPr>
            <p:ph idx="12" hasCustomPrompt="1"/>
          </p:nvPr>
        </p:nvSpPr>
        <p:spPr>
          <a:xfrm>
            <a:off x="3240000" y="2427327"/>
            <a:ext cx="5544000" cy="360000"/>
          </a:xfrm>
        </p:spPr>
        <p:txBody>
          <a:bodyPr/>
          <a:lstStyle>
            <a:lvl1pPr marL="0" indent="0">
              <a:lnSpc>
                <a:spcPct val="80000"/>
              </a:lnSpc>
              <a:spcBef>
                <a:spcPts val="0"/>
              </a:spcBef>
              <a:buNone/>
              <a:defRPr sz="2600">
                <a:solidFill>
                  <a:schemeClr val="accent1"/>
                </a:solidFill>
                <a:latin typeface="+mj-lt"/>
              </a:defRPr>
            </a:lvl1pPr>
            <a:lvl2pPr marL="0" indent="0">
              <a:lnSpc>
                <a:spcPct val="80000"/>
              </a:lnSpc>
              <a:spcBef>
                <a:spcPts val="0"/>
              </a:spcBef>
              <a:buNone/>
              <a:defRPr sz="2600" i="1">
                <a:solidFill>
                  <a:schemeClr val="accent1"/>
                </a:solidFill>
                <a:latin typeface="+mj-lt"/>
              </a:defRPr>
            </a:lvl2pPr>
            <a:lvl3pPr marL="265113" indent="-265113">
              <a:lnSpc>
                <a:spcPct val="80000"/>
              </a:lnSpc>
              <a:spcBef>
                <a:spcPts val="0"/>
              </a:spcBef>
              <a:defRPr sz="2600">
                <a:solidFill>
                  <a:schemeClr val="accent1"/>
                </a:solidFill>
                <a:latin typeface="+mj-lt"/>
              </a:defRPr>
            </a:lvl3pPr>
            <a:lvl4pPr marL="534988" indent="-265113">
              <a:lnSpc>
                <a:spcPct val="80000"/>
              </a:lnSpc>
              <a:spcBef>
                <a:spcPts val="0"/>
              </a:spcBef>
              <a:defRPr sz="2600">
                <a:solidFill>
                  <a:schemeClr val="accent1"/>
                </a:solidFill>
                <a:latin typeface="+mj-lt"/>
              </a:defRPr>
            </a:lvl4pPr>
            <a:lvl5pPr marL="801688" indent="-263525">
              <a:lnSpc>
                <a:spcPct val="80000"/>
              </a:lnSpc>
              <a:spcBef>
                <a:spcPts val="0"/>
              </a:spcBef>
              <a:defRPr sz="2600">
                <a:solidFill>
                  <a:schemeClr val="accent1"/>
                </a:solidFill>
                <a:latin typeface="+mj-lt"/>
              </a:defRPr>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24" name="Text Placeholder 4">
            <a:extLst>
              <a:ext uri="{FF2B5EF4-FFF2-40B4-BE49-F238E27FC236}">
                <a16:creationId xmlns:a16="http://schemas.microsoft.com/office/drawing/2014/main" id="{949CCAC4-D19E-423B-A20C-F0E1FAFBA92A}"/>
              </a:ext>
            </a:extLst>
          </p:cNvPr>
          <p:cNvSpPr>
            <a:spLocks noGrp="1"/>
          </p:cNvSpPr>
          <p:nvPr>
            <p:ph type="body" sz="quarter" idx="13" hasCustomPrompt="1"/>
          </p:nvPr>
        </p:nvSpPr>
        <p:spPr>
          <a:xfrm>
            <a:off x="3240000" y="2272058"/>
            <a:ext cx="5544000" cy="18000"/>
          </a:xfrm>
          <a:solidFill>
            <a:schemeClr val="accent1"/>
          </a:solidFill>
        </p:spPr>
        <p:txBody>
          <a:bodyPr wrap="square" lIns="108000" rIns="108000" anchor="ctr" anchorCtr="0">
            <a:noAutofit/>
          </a:bodyPr>
          <a:lstStyle>
            <a:lvl1pPr marL="0" indent="0">
              <a:buNone/>
              <a:defRPr sz="2100" b="0" baseline="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dirty="0"/>
              <a:t> </a:t>
            </a:r>
          </a:p>
        </p:txBody>
      </p:sp>
      <p:sp>
        <p:nvSpPr>
          <p:cNvPr id="25" name="Content Placeholder 2">
            <a:extLst>
              <a:ext uri="{FF2B5EF4-FFF2-40B4-BE49-F238E27FC236}">
                <a16:creationId xmlns:a16="http://schemas.microsoft.com/office/drawing/2014/main" id="{17C14259-7849-441A-B345-35DA9B00634A}"/>
              </a:ext>
            </a:extLst>
          </p:cNvPr>
          <p:cNvSpPr>
            <a:spLocks noGrp="1"/>
          </p:cNvSpPr>
          <p:nvPr>
            <p:ph idx="14" hasCustomPrompt="1"/>
          </p:nvPr>
        </p:nvSpPr>
        <p:spPr>
          <a:xfrm>
            <a:off x="3240000" y="3022549"/>
            <a:ext cx="5544000" cy="360000"/>
          </a:xfrm>
        </p:spPr>
        <p:txBody>
          <a:bodyPr/>
          <a:lstStyle>
            <a:lvl1pPr marL="0" indent="0">
              <a:lnSpc>
                <a:spcPct val="80000"/>
              </a:lnSpc>
              <a:spcBef>
                <a:spcPts val="0"/>
              </a:spcBef>
              <a:buNone/>
              <a:defRPr sz="2600">
                <a:solidFill>
                  <a:schemeClr val="accent1"/>
                </a:solidFill>
                <a:latin typeface="+mj-lt"/>
              </a:defRPr>
            </a:lvl1pPr>
            <a:lvl2pPr marL="0" indent="0">
              <a:lnSpc>
                <a:spcPct val="80000"/>
              </a:lnSpc>
              <a:spcBef>
                <a:spcPts val="0"/>
              </a:spcBef>
              <a:buNone/>
              <a:defRPr sz="2600" i="1">
                <a:solidFill>
                  <a:schemeClr val="accent1"/>
                </a:solidFill>
                <a:latin typeface="+mj-lt"/>
              </a:defRPr>
            </a:lvl2pPr>
            <a:lvl3pPr marL="265113" indent="-265113">
              <a:lnSpc>
                <a:spcPct val="80000"/>
              </a:lnSpc>
              <a:spcBef>
                <a:spcPts val="0"/>
              </a:spcBef>
              <a:defRPr sz="2600">
                <a:solidFill>
                  <a:schemeClr val="accent1"/>
                </a:solidFill>
                <a:latin typeface="+mj-lt"/>
              </a:defRPr>
            </a:lvl3pPr>
            <a:lvl4pPr marL="534988" indent="-265113">
              <a:lnSpc>
                <a:spcPct val="80000"/>
              </a:lnSpc>
              <a:spcBef>
                <a:spcPts val="0"/>
              </a:spcBef>
              <a:defRPr sz="2600">
                <a:solidFill>
                  <a:schemeClr val="accent1"/>
                </a:solidFill>
                <a:latin typeface="+mj-lt"/>
              </a:defRPr>
            </a:lvl4pPr>
            <a:lvl5pPr marL="801688" indent="-263525">
              <a:lnSpc>
                <a:spcPct val="80000"/>
              </a:lnSpc>
              <a:spcBef>
                <a:spcPts val="0"/>
              </a:spcBef>
              <a:defRPr sz="2600">
                <a:solidFill>
                  <a:schemeClr val="accent1"/>
                </a:solidFill>
                <a:latin typeface="+mj-lt"/>
              </a:defRPr>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26" name="Text Placeholder 4">
            <a:extLst>
              <a:ext uri="{FF2B5EF4-FFF2-40B4-BE49-F238E27FC236}">
                <a16:creationId xmlns:a16="http://schemas.microsoft.com/office/drawing/2014/main" id="{FF54EE34-5F9C-4150-B01D-CE1E502BA13A}"/>
              </a:ext>
            </a:extLst>
          </p:cNvPr>
          <p:cNvSpPr>
            <a:spLocks noGrp="1"/>
          </p:cNvSpPr>
          <p:nvPr>
            <p:ph type="body" sz="quarter" idx="15" hasCustomPrompt="1"/>
          </p:nvPr>
        </p:nvSpPr>
        <p:spPr>
          <a:xfrm>
            <a:off x="3240000" y="2867280"/>
            <a:ext cx="5544000" cy="18000"/>
          </a:xfrm>
          <a:solidFill>
            <a:schemeClr val="accent1"/>
          </a:solidFill>
        </p:spPr>
        <p:txBody>
          <a:bodyPr wrap="square" lIns="108000" rIns="108000" anchor="ctr" anchorCtr="0">
            <a:noAutofit/>
          </a:bodyPr>
          <a:lstStyle>
            <a:lvl1pPr marL="0" indent="0">
              <a:buNone/>
              <a:defRPr sz="2100" b="0" baseline="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dirty="0"/>
              <a:t> </a:t>
            </a:r>
          </a:p>
        </p:txBody>
      </p:sp>
      <p:sp>
        <p:nvSpPr>
          <p:cNvPr id="27" name="Content Placeholder 2">
            <a:extLst>
              <a:ext uri="{FF2B5EF4-FFF2-40B4-BE49-F238E27FC236}">
                <a16:creationId xmlns:a16="http://schemas.microsoft.com/office/drawing/2014/main" id="{126C7D22-36DB-4628-9411-B82B3C4973C9}"/>
              </a:ext>
            </a:extLst>
          </p:cNvPr>
          <p:cNvSpPr>
            <a:spLocks noGrp="1"/>
          </p:cNvSpPr>
          <p:nvPr>
            <p:ph idx="16" hasCustomPrompt="1"/>
          </p:nvPr>
        </p:nvSpPr>
        <p:spPr>
          <a:xfrm>
            <a:off x="3240000" y="3600519"/>
            <a:ext cx="5544000" cy="360000"/>
          </a:xfrm>
        </p:spPr>
        <p:txBody>
          <a:bodyPr/>
          <a:lstStyle>
            <a:lvl1pPr marL="0" indent="0">
              <a:lnSpc>
                <a:spcPct val="80000"/>
              </a:lnSpc>
              <a:spcBef>
                <a:spcPts val="0"/>
              </a:spcBef>
              <a:buNone/>
              <a:defRPr sz="2600">
                <a:solidFill>
                  <a:schemeClr val="accent1"/>
                </a:solidFill>
                <a:latin typeface="+mj-lt"/>
              </a:defRPr>
            </a:lvl1pPr>
            <a:lvl2pPr marL="0" indent="0">
              <a:lnSpc>
                <a:spcPct val="80000"/>
              </a:lnSpc>
              <a:spcBef>
                <a:spcPts val="0"/>
              </a:spcBef>
              <a:buNone/>
              <a:defRPr sz="2600" i="1">
                <a:solidFill>
                  <a:schemeClr val="accent1"/>
                </a:solidFill>
                <a:latin typeface="+mj-lt"/>
              </a:defRPr>
            </a:lvl2pPr>
            <a:lvl3pPr marL="265113" indent="-265113">
              <a:lnSpc>
                <a:spcPct val="80000"/>
              </a:lnSpc>
              <a:spcBef>
                <a:spcPts val="0"/>
              </a:spcBef>
              <a:defRPr sz="2600">
                <a:solidFill>
                  <a:schemeClr val="accent1"/>
                </a:solidFill>
                <a:latin typeface="+mj-lt"/>
              </a:defRPr>
            </a:lvl3pPr>
            <a:lvl4pPr marL="534988" indent="-265113">
              <a:lnSpc>
                <a:spcPct val="80000"/>
              </a:lnSpc>
              <a:spcBef>
                <a:spcPts val="0"/>
              </a:spcBef>
              <a:defRPr sz="2600">
                <a:solidFill>
                  <a:schemeClr val="accent1"/>
                </a:solidFill>
                <a:latin typeface="+mj-lt"/>
              </a:defRPr>
            </a:lvl4pPr>
            <a:lvl5pPr marL="801688" indent="-263525">
              <a:lnSpc>
                <a:spcPct val="80000"/>
              </a:lnSpc>
              <a:spcBef>
                <a:spcPts val="0"/>
              </a:spcBef>
              <a:defRPr sz="2600">
                <a:solidFill>
                  <a:schemeClr val="accent1"/>
                </a:solidFill>
                <a:latin typeface="+mj-lt"/>
              </a:defRPr>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28" name="Text Placeholder 4">
            <a:extLst>
              <a:ext uri="{FF2B5EF4-FFF2-40B4-BE49-F238E27FC236}">
                <a16:creationId xmlns:a16="http://schemas.microsoft.com/office/drawing/2014/main" id="{943D8909-5413-4970-AA84-B933E4839F72}"/>
              </a:ext>
            </a:extLst>
          </p:cNvPr>
          <p:cNvSpPr>
            <a:spLocks noGrp="1"/>
          </p:cNvSpPr>
          <p:nvPr>
            <p:ph type="body" sz="quarter" idx="17" hasCustomPrompt="1"/>
          </p:nvPr>
        </p:nvSpPr>
        <p:spPr>
          <a:xfrm>
            <a:off x="3240000" y="3445250"/>
            <a:ext cx="5544000" cy="18000"/>
          </a:xfrm>
          <a:solidFill>
            <a:schemeClr val="accent1"/>
          </a:solidFill>
        </p:spPr>
        <p:txBody>
          <a:bodyPr wrap="square" lIns="108000" rIns="108000" anchor="ctr" anchorCtr="0">
            <a:noAutofit/>
          </a:bodyPr>
          <a:lstStyle>
            <a:lvl1pPr marL="0" indent="0">
              <a:buNone/>
              <a:defRPr sz="2100" b="0" baseline="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dirty="0"/>
              <a:t> </a:t>
            </a:r>
          </a:p>
        </p:txBody>
      </p:sp>
      <p:sp>
        <p:nvSpPr>
          <p:cNvPr id="29" name="Content Placeholder 2">
            <a:extLst>
              <a:ext uri="{FF2B5EF4-FFF2-40B4-BE49-F238E27FC236}">
                <a16:creationId xmlns:a16="http://schemas.microsoft.com/office/drawing/2014/main" id="{95988C5A-4BC3-4BFF-B202-4BA2D81CEFDC}"/>
              </a:ext>
            </a:extLst>
          </p:cNvPr>
          <p:cNvSpPr>
            <a:spLocks noGrp="1"/>
          </p:cNvSpPr>
          <p:nvPr>
            <p:ph idx="18" hasCustomPrompt="1"/>
          </p:nvPr>
        </p:nvSpPr>
        <p:spPr>
          <a:xfrm>
            <a:off x="3240000" y="4187115"/>
            <a:ext cx="5544000" cy="360000"/>
          </a:xfrm>
        </p:spPr>
        <p:txBody>
          <a:bodyPr/>
          <a:lstStyle>
            <a:lvl1pPr marL="0" indent="0">
              <a:lnSpc>
                <a:spcPct val="80000"/>
              </a:lnSpc>
              <a:spcBef>
                <a:spcPts val="0"/>
              </a:spcBef>
              <a:buNone/>
              <a:defRPr sz="2600">
                <a:solidFill>
                  <a:schemeClr val="accent1"/>
                </a:solidFill>
                <a:latin typeface="+mj-lt"/>
              </a:defRPr>
            </a:lvl1pPr>
            <a:lvl2pPr marL="0" indent="0">
              <a:lnSpc>
                <a:spcPct val="80000"/>
              </a:lnSpc>
              <a:spcBef>
                <a:spcPts val="0"/>
              </a:spcBef>
              <a:buNone/>
              <a:defRPr sz="2600" i="1">
                <a:solidFill>
                  <a:schemeClr val="accent1"/>
                </a:solidFill>
                <a:latin typeface="+mj-lt"/>
              </a:defRPr>
            </a:lvl2pPr>
            <a:lvl3pPr marL="265113" indent="-265113">
              <a:lnSpc>
                <a:spcPct val="80000"/>
              </a:lnSpc>
              <a:spcBef>
                <a:spcPts val="0"/>
              </a:spcBef>
              <a:defRPr sz="2600">
                <a:solidFill>
                  <a:schemeClr val="accent1"/>
                </a:solidFill>
                <a:latin typeface="+mj-lt"/>
              </a:defRPr>
            </a:lvl3pPr>
            <a:lvl4pPr marL="534988" indent="-265113">
              <a:lnSpc>
                <a:spcPct val="80000"/>
              </a:lnSpc>
              <a:spcBef>
                <a:spcPts val="0"/>
              </a:spcBef>
              <a:defRPr sz="2600">
                <a:solidFill>
                  <a:schemeClr val="accent1"/>
                </a:solidFill>
                <a:latin typeface="+mj-lt"/>
              </a:defRPr>
            </a:lvl4pPr>
            <a:lvl5pPr marL="801688" indent="-263525">
              <a:lnSpc>
                <a:spcPct val="80000"/>
              </a:lnSpc>
              <a:spcBef>
                <a:spcPts val="0"/>
              </a:spcBef>
              <a:defRPr sz="2600">
                <a:solidFill>
                  <a:schemeClr val="accent1"/>
                </a:solidFill>
                <a:latin typeface="+mj-lt"/>
              </a:defRPr>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30" name="Text Placeholder 4">
            <a:extLst>
              <a:ext uri="{FF2B5EF4-FFF2-40B4-BE49-F238E27FC236}">
                <a16:creationId xmlns:a16="http://schemas.microsoft.com/office/drawing/2014/main" id="{0FD00FF1-52C6-4897-909E-2EB0DD0D405F}"/>
              </a:ext>
            </a:extLst>
          </p:cNvPr>
          <p:cNvSpPr>
            <a:spLocks noGrp="1"/>
          </p:cNvSpPr>
          <p:nvPr>
            <p:ph type="body" sz="quarter" idx="19" hasCustomPrompt="1"/>
          </p:nvPr>
        </p:nvSpPr>
        <p:spPr>
          <a:xfrm>
            <a:off x="3240000" y="4031846"/>
            <a:ext cx="5544000" cy="18000"/>
          </a:xfrm>
          <a:solidFill>
            <a:schemeClr val="accent1"/>
          </a:solidFill>
        </p:spPr>
        <p:txBody>
          <a:bodyPr wrap="square" lIns="108000" rIns="108000" anchor="ctr" anchorCtr="0">
            <a:noAutofit/>
          </a:bodyPr>
          <a:lstStyle>
            <a:lvl1pPr marL="0" indent="0">
              <a:buNone/>
              <a:defRPr sz="2100" b="0" baseline="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dirty="0"/>
              <a:t> </a:t>
            </a:r>
          </a:p>
        </p:txBody>
      </p:sp>
      <p:sp>
        <p:nvSpPr>
          <p:cNvPr id="31" name="Content Placeholder 2">
            <a:extLst>
              <a:ext uri="{FF2B5EF4-FFF2-40B4-BE49-F238E27FC236}">
                <a16:creationId xmlns:a16="http://schemas.microsoft.com/office/drawing/2014/main" id="{F64E73DA-EE69-4CED-B774-4BACF4109D77}"/>
              </a:ext>
            </a:extLst>
          </p:cNvPr>
          <p:cNvSpPr>
            <a:spLocks noGrp="1"/>
          </p:cNvSpPr>
          <p:nvPr>
            <p:ph idx="20" hasCustomPrompt="1"/>
          </p:nvPr>
        </p:nvSpPr>
        <p:spPr>
          <a:xfrm>
            <a:off x="3240000" y="4784754"/>
            <a:ext cx="5544000" cy="360000"/>
          </a:xfrm>
        </p:spPr>
        <p:txBody>
          <a:bodyPr/>
          <a:lstStyle>
            <a:lvl1pPr marL="0" indent="0">
              <a:lnSpc>
                <a:spcPct val="80000"/>
              </a:lnSpc>
              <a:spcBef>
                <a:spcPts val="0"/>
              </a:spcBef>
              <a:buNone/>
              <a:defRPr sz="2600">
                <a:solidFill>
                  <a:schemeClr val="accent1"/>
                </a:solidFill>
                <a:latin typeface="+mj-lt"/>
              </a:defRPr>
            </a:lvl1pPr>
            <a:lvl2pPr marL="0" indent="0">
              <a:lnSpc>
                <a:spcPct val="80000"/>
              </a:lnSpc>
              <a:spcBef>
                <a:spcPts val="0"/>
              </a:spcBef>
              <a:buNone/>
              <a:defRPr sz="2600" i="1">
                <a:solidFill>
                  <a:schemeClr val="accent1"/>
                </a:solidFill>
                <a:latin typeface="+mj-lt"/>
              </a:defRPr>
            </a:lvl2pPr>
            <a:lvl3pPr marL="265113" indent="-265113">
              <a:lnSpc>
                <a:spcPct val="80000"/>
              </a:lnSpc>
              <a:spcBef>
                <a:spcPts val="0"/>
              </a:spcBef>
              <a:defRPr sz="2600">
                <a:solidFill>
                  <a:schemeClr val="accent1"/>
                </a:solidFill>
                <a:latin typeface="+mj-lt"/>
              </a:defRPr>
            </a:lvl3pPr>
            <a:lvl4pPr marL="534988" indent="-265113">
              <a:lnSpc>
                <a:spcPct val="80000"/>
              </a:lnSpc>
              <a:spcBef>
                <a:spcPts val="0"/>
              </a:spcBef>
              <a:defRPr sz="2600">
                <a:solidFill>
                  <a:schemeClr val="accent1"/>
                </a:solidFill>
                <a:latin typeface="+mj-lt"/>
              </a:defRPr>
            </a:lvl4pPr>
            <a:lvl5pPr marL="801688" indent="-263525">
              <a:lnSpc>
                <a:spcPct val="80000"/>
              </a:lnSpc>
              <a:spcBef>
                <a:spcPts val="0"/>
              </a:spcBef>
              <a:defRPr sz="2600">
                <a:solidFill>
                  <a:schemeClr val="accent1"/>
                </a:solidFill>
                <a:latin typeface="+mj-lt"/>
              </a:defRPr>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32" name="Text Placeholder 4">
            <a:extLst>
              <a:ext uri="{FF2B5EF4-FFF2-40B4-BE49-F238E27FC236}">
                <a16:creationId xmlns:a16="http://schemas.microsoft.com/office/drawing/2014/main" id="{CAA6C3B4-AFAB-4086-B5EF-A3DDAD1E6A13}"/>
              </a:ext>
            </a:extLst>
          </p:cNvPr>
          <p:cNvSpPr>
            <a:spLocks noGrp="1"/>
          </p:cNvSpPr>
          <p:nvPr>
            <p:ph type="body" sz="quarter" idx="21" hasCustomPrompt="1"/>
          </p:nvPr>
        </p:nvSpPr>
        <p:spPr>
          <a:xfrm>
            <a:off x="3240000" y="4629485"/>
            <a:ext cx="5544000" cy="18000"/>
          </a:xfrm>
          <a:solidFill>
            <a:schemeClr val="accent1"/>
          </a:solidFill>
        </p:spPr>
        <p:txBody>
          <a:bodyPr wrap="square" lIns="108000" rIns="108000" anchor="ctr" anchorCtr="0">
            <a:noAutofit/>
          </a:bodyPr>
          <a:lstStyle>
            <a:lvl1pPr marL="0" indent="0">
              <a:buNone/>
              <a:defRPr sz="2100" b="0" baseline="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dirty="0"/>
              <a:t> </a:t>
            </a:r>
          </a:p>
        </p:txBody>
      </p:sp>
      <p:sp>
        <p:nvSpPr>
          <p:cNvPr id="33" name="Content Placeholder 2">
            <a:extLst>
              <a:ext uri="{FF2B5EF4-FFF2-40B4-BE49-F238E27FC236}">
                <a16:creationId xmlns:a16="http://schemas.microsoft.com/office/drawing/2014/main" id="{8462872C-437C-4240-A2D1-A9E866C63185}"/>
              </a:ext>
            </a:extLst>
          </p:cNvPr>
          <p:cNvSpPr>
            <a:spLocks noGrp="1"/>
          </p:cNvSpPr>
          <p:nvPr>
            <p:ph idx="22" hasCustomPrompt="1"/>
          </p:nvPr>
        </p:nvSpPr>
        <p:spPr>
          <a:xfrm>
            <a:off x="3240000" y="5362724"/>
            <a:ext cx="5544000" cy="360000"/>
          </a:xfrm>
        </p:spPr>
        <p:txBody>
          <a:bodyPr/>
          <a:lstStyle>
            <a:lvl1pPr marL="0" indent="0">
              <a:lnSpc>
                <a:spcPct val="80000"/>
              </a:lnSpc>
              <a:spcBef>
                <a:spcPts val="0"/>
              </a:spcBef>
              <a:buNone/>
              <a:defRPr sz="2600">
                <a:solidFill>
                  <a:schemeClr val="accent1"/>
                </a:solidFill>
                <a:latin typeface="+mj-lt"/>
              </a:defRPr>
            </a:lvl1pPr>
            <a:lvl2pPr marL="0" indent="0">
              <a:lnSpc>
                <a:spcPct val="80000"/>
              </a:lnSpc>
              <a:spcBef>
                <a:spcPts val="0"/>
              </a:spcBef>
              <a:buNone/>
              <a:defRPr sz="2600" i="1">
                <a:solidFill>
                  <a:schemeClr val="accent1"/>
                </a:solidFill>
                <a:latin typeface="+mj-lt"/>
              </a:defRPr>
            </a:lvl2pPr>
            <a:lvl3pPr marL="265113" indent="-265113">
              <a:lnSpc>
                <a:spcPct val="80000"/>
              </a:lnSpc>
              <a:spcBef>
                <a:spcPts val="0"/>
              </a:spcBef>
              <a:defRPr sz="2600">
                <a:solidFill>
                  <a:schemeClr val="accent1"/>
                </a:solidFill>
                <a:latin typeface="+mj-lt"/>
              </a:defRPr>
            </a:lvl3pPr>
            <a:lvl4pPr marL="534988" indent="-265113">
              <a:lnSpc>
                <a:spcPct val="80000"/>
              </a:lnSpc>
              <a:spcBef>
                <a:spcPts val="0"/>
              </a:spcBef>
              <a:defRPr sz="2600">
                <a:solidFill>
                  <a:schemeClr val="accent1"/>
                </a:solidFill>
                <a:latin typeface="+mj-lt"/>
              </a:defRPr>
            </a:lvl4pPr>
            <a:lvl5pPr marL="801688" indent="-263525">
              <a:lnSpc>
                <a:spcPct val="80000"/>
              </a:lnSpc>
              <a:spcBef>
                <a:spcPts val="0"/>
              </a:spcBef>
              <a:defRPr sz="2600">
                <a:solidFill>
                  <a:schemeClr val="accent1"/>
                </a:solidFill>
                <a:latin typeface="+mj-lt"/>
              </a:defRPr>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34" name="Text Placeholder 4">
            <a:extLst>
              <a:ext uri="{FF2B5EF4-FFF2-40B4-BE49-F238E27FC236}">
                <a16:creationId xmlns:a16="http://schemas.microsoft.com/office/drawing/2014/main" id="{B2C1AC24-C2BE-429A-A6CF-62D04BA0C871}"/>
              </a:ext>
            </a:extLst>
          </p:cNvPr>
          <p:cNvSpPr>
            <a:spLocks noGrp="1"/>
          </p:cNvSpPr>
          <p:nvPr>
            <p:ph type="body" sz="quarter" idx="23" hasCustomPrompt="1"/>
          </p:nvPr>
        </p:nvSpPr>
        <p:spPr>
          <a:xfrm>
            <a:off x="3240000" y="5207455"/>
            <a:ext cx="5544000" cy="18000"/>
          </a:xfrm>
          <a:solidFill>
            <a:schemeClr val="accent1"/>
          </a:solidFill>
        </p:spPr>
        <p:txBody>
          <a:bodyPr wrap="square" lIns="108000" rIns="108000" anchor="ctr" anchorCtr="0">
            <a:noAutofit/>
          </a:bodyPr>
          <a:lstStyle>
            <a:lvl1pPr marL="0" indent="0">
              <a:buNone/>
              <a:defRPr sz="2100" b="0" baseline="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dirty="0"/>
              <a:t> </a:t>
            </a:r>
          </a:p>
        </p:txBody>
      </p:sp>
      <p:sp>
        <p:nvSpPr>
          <p:cNvPr id="35" name="Content Placeholder 2">
            <a:extLst>
              <a:ext uri="{FF2B5EF4-FFF2-40B4-BE49-F238E27FC236}">
                <a16:creationId xmlns:a16="http://schemas.microsoft.com/office/drawing/2014/main" id="{77A1FF14-3C5C-49B9-9680-DB665FDE932C}"/>
              </a:ext>
            </a:extLst>
          </p:cNvPr>
          <p:cNvSpPr>
            <a:spLocks noGrp="1"/>
          </p:cNvSpPr>
          <p:nvPr>
            <p:ph idx="24" hasCustomPrompt="1"/>
          </p:nvPr>
        </p:nvSpPr>
        <p:spPr>
          <a:xfrm>
            <a:off x="3240000" y="5949320"/>
            <a:ext cx="5544000" cy="360000"/>
          </a:xfrm>
        </p:spPr>
        <p:txBody>
          <a:bodyPr/>
          <a:lstStyle>
            <a:lvl1pPr marL="0" indent="0">
              <a:lnSpc>
                <a:spcPct val="80000"/>
              </a:lnSpc>
              <a:spcBef>
                <a:spcPts val="0"/>
              </a:spcBef>
              <a:buNone/>
              <a:defRPr sz="2600">
                <a:solidFill>
                  <a:schemeClr val="accent1"/>
                </a:solidFill>
                <a:latin typeface="+mj-lt"/>
              </a:defRPr>
            </a:lvl1pPr>
            <a:lvl2pPr marL="0" indent="0">
              <a:lnSpc>
                <a:spcPct val="80000"/>
              </a:lnSpc>
              <a:spcBef>
                <a:spcPts val="0"/>
              </a:spcBef>
              <a:buNone/>
              <a:defRPr sz="2600" i="1">
                <a:solidFill>
                  <a:schemeClr val="accent1"/>
                </a:solidFill>
                <a:latin typeface="+mj-lt"/>
              </a:defRPr>
            </a:lvl2pPr>
            <a:lvl3pPr marL="265113" indent="-265113">
              <a:lnSpc>
                <a:spcPct val="80000"/>
              </a:lnSpc>
              <a:spcBef>
                <a:spcPts val="0"/>
              </a:spcBef>
              <a:defRPr sz="2600">
                <a:solidFill>
                  <a:schemeClr val="accent1"/>
                </a:solidFill>
                <a:latin typeface="+mj-lt"/>
              </a:defRPr>
            </a:lvl3pPr>
            <a:lvl4pPr marL="534988" indent="-265113">
              <a:lnSpc>
                <a:spcPct val="80000"/>
              </a:lnSpc>
              <a:spcBef>
                <a:spcPts val="0"/>
              </a:spcBef>
              <a:defRPr sz="2600">
                <a:solidFill>
                  <a:schemeClr val="accent1"/>
                </a:solidFill>
                <a:latin typeface="+mj-lt"/>
              </a:defRPr>
            </a:lvl4pPr>
            <a:lvl5pPr marL="801688" indent="-263525">
              <a:lnSpc>
                <a:spcPct val="80000"/>
              </a:lnSpc>
              <a:spcBef>
                <a:spcPts val="0"/>
              </a:spcBef>
              <a:defRPr sz="2600">
                <a:solidFill>
                  <a:schemeClr val="accent1"/>
                </a:solidFill>
                <a:latin typeface="+mj-lt"/>
              </a:defRPr>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36" name="Text Placeholder 4">
            <a:extLst>
              <a:ext uri="{FF2B5EF4-FFF2-40B4-BE49-F238E27FC236}">
                <a16:creationId xmlns:a16="http://schemas.microsoft.com/office/drawing/2014/main" id="{B7D04A7C-0285-4AC4-9871-F2848E355331}"/>
              </a:ext>
            </a:extLst>
          </p:cNvPr>
          <p:cNvSpPr>
            <a:spLocks noGrp="1"/>
          </p:cNvSpPr>
          <p:nvPr>
            <p:ph type="body" sz="quarter" idx="25" hasCustomPrompt="1"/>
          </p:nvPr>
        </p:nvSpPr>
        <p:spPr>
          <a:xfrm>
            <a:off x="3240000" y="5794051"/>
            <a:ext cx="5544000" cy="18000"/>
          </a:xfrm>
          <a:solidFill>
            <a:schemeClr val="accent1"/>
          </a:solidFill>
        </p:spPr>
        <p:txBody>
          <a:bodyPr wrap="square" lIns="108000" rIns="108000" anchor="ctr" anchorCtr="0">
            <a:noAutofit/>
          </a:bodyPr>
          <a:lstStyle>
            <a:lvl1pPr marL="0" indent="0">
              <a:buNone/>
              <a:defRPr sz="2100" b="0" baseline="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dirty="0"/>
              <a:t> </a:t>
            </a:r>
          </a:p>
        </p:txBody>
      </p:sp>
    </p:spTree>
    <p:extLst>
      <p:ext uri="{BB962C8B-B14F-4D97-AF65-F5344CB8AC3E}">
        <p14:creationId xmlns:p14="http://schemas.microsoft.com/office/powerpoint/2010/main" val="3719506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rgbClr val="2E2A2B"/>
        </a:solidFill>
        <a:effectLst/>
      </p:bgPr>
    </p:bg>
    <p:spTree>
      <p:nvGrpSpPr>
        <p:cNvPr id="1" name=""/>
        <p:cNvGrpSpPr/>
        <p:nvPr/>
      </p:nvGrpSpPr>
      <p:grpSpPr>
        <a:xfrm>
          <a:off x="0" y="0"/>
          <a:ext cx="0" cy="0"/>
          <a:chOff x="0" y="0"/>
          <a:chExt cx="0" cy="0"/>
        </a:xfrm>
      </p:grpSpPr>
      <p:pic>
        <p:nvPicPr>
          <p:cNvPr id="3" name="Picture 2" descr="A close up of a logo&#10;&#10;Description generated with very high confidence">
            <a:extLst>
              <a:ext uri="{FF2B5EF4-FFF2-40B4-BE49-F238E27FC236}">
                <a16:creationId xmlns:a16="http://schemas.microsoft.com/office/drawing/2014/main" id="{9128A4CE-304A-4F56-BED8-27A08E1925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655" y="359658"/>
            <a:ext cx="8424689" cy="6138684"/>
          </a:xfrm>
          <a:prstGeom prst="rect">
            <a:avLst/>
          </a:prstGeom>
        </p:spPr>
      </p:pic>
    </p:spTree>
    <p:extLst>
      <p:ext uri="{BB962C8B-B14F-4D97-AF65-F5344CB8AC3E}">
        <p14:creationId xmlns:p14="http://schemas.microsoft.com/office/powerpoint/2010/main" val="1037442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rgbClr val="2E2A2B"/>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40000" y="1268760"/>
            <a:ext cx="5544000" cy="1029333"/>
          </a:xfrm>
        </p:spPr>
        <p:txBody>
          <a:bodyPr anchor="b" anchorCtr="0"/>
          <a:lstStyle>
            <a:lvl1pPr>
              <a:spcBef>
                <a:spcPts val="0"/>
              </a:spcBef>
              <a:defRPr sz="3000">
                <a:solidFill>
                  <a:schemeClr val="bg1"/>
                </a:solidFill>
                <a:latin typeface="+mj-lt"/>
              </a:defRPr>
            </a:lvl1pPr>
          </a:lstStyle>
          <a:p>
            <a:r>
              <a:rPr lang="en-AU" noProof="0" dirty="0"/>
              <a:t>Insert divider title</a:t>
            </a:r>
          </a:p>
        </p:txBody>
      </p:sp>
      <p:sp>
        <p:nvSpPr>
          <p:cNvPr id="3" name="Subtitle 2"/>
          <p:cNvSpPr>
            <a:spLocks noGrp="1"/>
          </p:cNvSpPr>
          <p:nvPr>
            <p:ph type="subTitle" idx="1" hasCustomPrompt="1"/>
          </p:nvPr>
        </p:nvSpPr>
        <p:spPr>
          <a:xfrm>
            <a:off x="3205244" y="2708920"/>
            <a:ext cx="5544000" cy="1080120"/>
          </a:xfrm>
        </p:spPr>
        <p:txBody>
          <a:bodyPr/>
          <a:lstStyle>
            <a:lvl1pPr marL="0" indent="0" algn="l">
              <a:spcBef>
                <a:spcPts val="0"/>
              </a:spcBef>
              <a:buNone/>
              <a:defRPr sz="2200" b="0" cap="all" baseline="0">
                <a:solidFill>
                  <a:schemeClr val="accent4"/>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AU" noProof="0" dirty="0"/>
              <a:t>divider support copy </a:t>
            </a:r>
            <a:br>
              <a:rPr lang="en-AU" noProof="0" dirty="0"/>
            </a:br>
            <a:r>
              <a:rPr lang="en-AU" noProof="0" dirty="0"/>
              <a:t>can run to three lines, </a:t>
            </a:r>
            <a:br>
              <a:rPr lang="en-AU" noProof="0" dirty="0"/>
            </a:br>
            <a:r>
              <a:rPr lang="en-AU" noProof="0" dirty="0"/>
              <a:t>if required</a:t>
            </a:r>
          </a:p>
        </p:txBody>
      </p:sp>
      <p:cxnSp>
        <p:nvCxnSpPr>
          <p:cNvPr id="8" name="Straight Connector 7">
            <a:extLst>
              <a:ext uri="{FF2B5EF4-FFF2-40B4-BE49-F238E27FC236}">
                <a16:creationId xmlns:a16="http://schemas.microsoft.com/office/drawing/2014/main" id="{880DC844-B9F2-4CC8-BCCE-B45D55CDF880}"/>
              </a:ext>
            </a:extLst>
          </p:cNvPr>
          <p:cNvCxnSpPr/>
          <p:nvPr userDrawn="1"/>
        </p:nvCxnSpPr>
        <p:spPr>
          <a:xfrm>
            <a:off x="3240000" y="2470623"/>
            <a:ext cx="554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9190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rgbClr val="2E2A2B"/>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40000" y="1268760"/>
            <a:ext cx="5544000" cy="1029333"/>
          </a:xfrm>
        </p:spPr>
        <p:txBody>
          <a:bodyPr anchor="b" anchorCtr="0"/>
          <a:lstStyle>
            <a:lvl1pPr>
              <a:spcBef>
                <a:spcPts val="0"/>
              </a:spcBef>
              <a:defRPr sz="3000">
                <a:solidFill>
                  <a:schemeClr val="bg1"/>
                </a:solidFill>
                <a:latin typeface="+mj-lt"/>
              </a:defRPr>
            </a:lvl1pPr>
          </a:lstStyle>
          <a:p>
            <a:r>
              <a:rPr lang="en-AU" noProof="0" dirty="0"/>
              <a:t>Insert divider title</a:t>
            </a:r>
          </a:p>
        </p:txBody>
      </p:sp>
      <p:sp>
        <p:nvSpPr>
          <p:cNvPr id="3" name="Subtitle 2"/>
          <p:cNvSpPr>
            <a:spLocks noGrp="1"/>
          </p:cNvSpPr>
          <p:nvPr>
            <p:ph type="subTitle" idx="1" hasCustomPrompt="1"/>
          </p:nvPr>
        </p:nvSpPr>
        <p:spPr>
          <a:xfrm>
            <a:off x="3205244" y="2708920"/>
            <a:ext cx="5544000" cy="1080120"/>
          </a:xfrm>
        </p:spPr>
        <p:txBody>
          <a:bodyPr/>
          <a:lstStyle>
            <a:lvl1pPr marL="0" indent="0" algn="l">
              <a:spcBef>
                <a:spcPts val="0"/>
              </a:spcBef>
              <a:buNone/>
              <a:defRPr sz="2200" b="0" cap="all" baseline="0">
                <a:solidFill>
                  <a:schemeClr val="accent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AU" noProof="0" dirty="0"/>
              <a:t>divider support copy </a:t>
            </a:r>
            <a:br>
              <a:rPr lang="en-AU" noProof="0" dirty="0"/>
            </a:br>
            <a:r>
              <a:rPr lang="en-AU" noProof="0" dirty="0"/>
              <a:t>can run to three lines, </a:t>
            </a:r>
            <a:br>
              <a:rPr lang="en-AU" noProof="0" dirty="0"/>
            </a:br>
            <a:r>
              <a:rPr lang="en-AU" noProof="0" dirty="0"/>
              <a:t>if required</a:t>
            </a:r>
          </a:p>
        </p:txBody>
      </p:sp>
      <p:cxnSp>
        <p:nvCxnSpPr>
          <p:cNvPr id="8" name="Straight Connector 7">
            <a:extLst>
              <a:ext uri="{FF2B5EF4-FFF2-40B4-BE49-F238E27FC236}">
                <a16:creationId xmlns:a16="http://schemas.microsoft.com/office/drawing/2014/main" id="{880DC844-B9F2-4CC8-BCCE-B45D55CDF880}"/>
              </a:ext>
            </a:extLst>
          </p:cNvPr>
          <p:cNvCxnSpPr/>
          <p:nvPr userDrawn="1"/>
        </p:nvCxnSpPr>
        <p:spPr>
          <a:xfrm>
            <a:off x="3240000" y="2470623"/>
            <a:ext cx="554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288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40000" y="1268760"/>
            <a:ext cx="5544000" cy="1029333"/>
          </a:xfrm>
        </p:spPr>
        <p:txBody>
          <a:bodyPr anchor="b" anchorCtr="0"/>
          <a:lstStyle>
            <a:lvl1pPr>
              <a:spcBef>
                <a:spcPts val="0"/>
              </a:spcBef>
              <a:defRPr sz="3000">
                <a:solidFill>
                  <a:schemeClr val="bg1"/>
                </a:solidFill>
                <a:latin typeface="+mj-lt"/>
              </a:defRPr>
            </a:lvl1pPr>
          </a:lstStyle>
          <a:p>
            <a:r>
              <a:rPr lang="en-AU" noProof="0" dirty="0"/>
              <a:t>Insert divider title</a:t>
            </a:r>
          </a:p>
        </p:txBody>
      </p:sp>
      <p:sp>
        <p:nvSpPr>
          <p:cNvPr id="3" name="Subtitle 2"/>
          <p:cNvSpPr>
            <a:spLocks noGrp="1"/>
          </p:cNvSpPr>
          <p:nvPr>
            <p:ph type="subTitle" idx="1" hasCustomPrompt="1"/>
          </p:nvPr>
        </p:nvSpPr>
        <p:spPr>
          <a:xfrm>
            <a:off x="3205244" y="2708920"/>
            <a:ext cx="5544000" cy="1080120"/>
          </a:xfrm>
        </p:spPr>
        <p:txBody>
          <a:bodyPr/>
          <a:lstStyle>
            <a:lvl1pPr marL="0" indent="0" algn="l">
              <a:spcBef>
                <a:spcPts val="0"/>
              </a:spcBef>
              <a:buNone/>
              <a:defRPr sz="2200" b="0" cap="all" baseline="0">
                <a:solidFill>
                  <a:schemeClr val="tx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AU" noProof="0" dirty="0"/>
              <a:t>divider support copy </a:t>
            </a:r>
            <a:br>
              <a:rPr lang="en-AU" noProof="0" dirty="0"/>
            </a:br>
            <a:r>
              <a:rPr lang="en-AU" noProof="0" dirty="0"/>
              <a:t>can run to three lines, </a:t>
            </a:r>
            <a:br>
              <a:rPr lang="en-AU" noProof="0" dirty="0"/>
            </a:br>
            <a:r>
              <a:rPr lang="en-AU" noProof="0" dirty="0"/>
              <a:t>if required</a:t>
            </a:r>
          </a:p>
        </p:txBody>
      </p:sp>
      <p:cxnSp>
        <p:nvCxnSpPr>
          <p:cNvPr id="8" name="Straight Connector 7">
            <a:extLst>
              <a:ext uri="{FF2B5EF4-FFF2-40B4-BE49-F238E27FC236}">
                <a16:creationId xmlns:a16="http://schemas.microsoft.com/office/drawing/2014/main" id="{880DC844-B9F2-4CC8-BCCE-B45D55CDF880}"/>
              </a:ext>
            </a:extLst>
          </p:cNvPr>
          <p:cNvCxnSpPr/>
          <p:nvPr userDrawn="1"/>
        </p:nvCxnSpPr>
        <p:spPr>
          <a:xfrm>
            <a:off x="3240000" y="2470623"/>
            <a:ext cx="554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1538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act Details">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40000" y="1268760"/>
            <a:ext cx="5544000" cy="1029333"/>
          </a:xfrm>
        </p:spPr>
        <p:txBody>
          <a:bodyPr anchor="b" anchorCtr="0"/>
          <a:lstStyle>
            <a:lvl1pPr>
              <a:spcBef>
                <a:spcPts val="0"/>
              </a:spcBef>
              <a:defRPr sz="3000">
                <a:solidFill>
                  <a:schemeClr val="bg1"/>
                </a:solidFill>
                <a:latin typeface="+mj-lt"/>
              </a:defRPr>
            </a:lvl1pPr>
          </a:lstStyle>
          <a:p>
            <a:r>
              <a:rPr lang="en-AU" noProof="0" dirty="0"/>
              <a:t>Insert divider title</a:t>
            </a:r>
          </a:p>
        </p:txBody>
      </p:sp>
      <p:sp>
        <p:nvSpPr>
          <p:cNvPr id="3" name="Subtitle 2"/>
          <p:cNvSpPr>
            <a:spLocks noGrp="1"/>
          </p:cNvSpPr>
          <p:nvPr>
            <p:ph type="subTitle" idx="1" hasCustomPrompt="1"/>
          </p:nvPr>
        </p:nvSpPr>
        <p:spPr>
          <a:xfrm>
            <a:off x="3205244" y="2708920"/>
            <a:ext cx="5544000" cy="360040"/>
          </a:xfrm>
        </p:spPr>
        <p:txBody>
          <a:bodyPr/>
          <a:lstStyle>
            <a:lvl1pPr marL="0" indent="0" algn="l">
              <a:spcBef>
                <a:spcPts val="0"/>
              </a:spcBef>
              <a:buNone/>
              <a:defRPr sz="2200" b="0" cap="all" baseline="0">
                <a:solidFill>
                  <a:schemeClr val="tx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AU" noProof="0" dirty="0"/>
              <a:t>divider support copy </a:t>
            </a:r>
          </a:p>
        </p:txBody>
      </p:sp>
      <p:cxnSp>
        <p:nvCxnSpPr>
          <p:cNvPr id="8" name="Straight Connector 7">
            <a:extLst>
              <a:ext uri="{FF2B5EF4-FFF2-40B4-BE49-F238E27FC236}">
                <a16:creationId xmlns:a16="http://schemas.microsoft.com/office/drawing/2014/main" id="{880DC844-B9F2-4CC8-BCCE-B45D55CDF880}"/>
              </a:ext>
            </a:extLst>
          </p:cNvPr>
          <p:cNvCxnSpPr/>
          <p:nvPr userDrawn="1"/>
        </p:nvCxnSpPr>
        <p:spPr>
          <a:xfrm>
            <a:off x="3240000" y="2470623"/>
            <a:ext cx="554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01BB20F8-4952-4B5B-9274-77CF4222F493}"/>
              </a:ext>
            </a:extLst>
          </p:cNvPr>
          <p:cNvSpPr>
            <a:spLocks noGrp="1"/>
          </p:cNvSpPr>
          <p:nvPr>
            <p:ph type="body" idx="13" hasCustomPrompt="1"/>
          </p:nvPr>
        </p:nvSpPr>
        <p:spPr>
          <a:xfrm>
            <a:off x="3205244" y="3573016"/>
            <a:ext cx="5544000" cy="575256"/>
          </a:xfrm>
        </p:spPr>
        <p:txBody>
          <a:bodyPr anchor="t" anchorCtr="0"/>
          <a:lstStyle>
            <a:lvl1pPr marL="0" indent="0">
              <a:spcBef>
                <a:spcPts val="0"/>
              </a:spcBef>
              <a:buNone/>
              <a:defRPr sz="1800" b="1" cap="none" baseline="0">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AU" noProof="0" dirty="0"/>
              <a:t>Email address</a:t>
            </a:r>
            <a:br>
              <a:rPr lang="en-AU" noProof="0" dirty="0"/>
            </a:br>
            <a:r>
              <a:rPr lang="en-AU" noProof="0" dirty="0"/>
              <a:t>Phone number</a:t>
            </a:r>
          </a:p>
        </p:txBody>
      </p:sp>
      <p:sp>
        <p:nvSpPr>
          <p:cNvPr id="11" name="Text Placeholder 2">
            <a:extLst>
              <a:ext uri="{FF2B5EF4-FFF2-40B4-BE49-F238E27FC236}">
                <a16:creationId xmlns:a16="http://schemas.microsoft.com/office/drawing/2014/main" id="{1FA3216A-A085-444F-9DC4-8A4A42E9CF71}"/>
              </a:ext>
            </a:extLst>
          </p:cNvPr>
          <p:cNvSpPr>
            <a:spLocks noGrp="1"/>
          </p:cNvSpPr>
          <p:nvPr>
            <p:ph type="body" idx="14" hasCustomPrompt="1"/>
          </p:nvPr>
        </p:nvSpPr>
        <p:spPr>
          <a:xfrm>
            <a:off x="3205244" y="4430835"/>
            <a:ext cx="5544000" cy="408583"/>
          </a:xfrm>
        </p:spPr>
        <p:txBody>
          <a:bodyPr anchor="t" anchorCtr="0"/>
          <a:lstStyle>
            <a:lvl1pPr marL="0" indent="0">
              <a:spcBef>
                <a:spcPts val="0"/>
              </a:spcBef>
              <a:buNone/>
              <a:defRPr sz="2000" b="0" cap="none" baseline="0">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AU" noProof="0" dirty="0"/>
              <a:t>Location</a:t>
            </a:r>
          </a:p>
        </p:txBody>
      </p:sp>
      <p:sp>
        <p:nvSpPr>
          <p:cNvPr id="12" name="Text Placeholder 2">
            <a:extLst>
              <a:ext uri="{FF2B5EF4-FFF2-40B4-BE49-F238E27FC236}">
                <a16:creationId xmlns:a16="http://schemas.microsoft.com/office/drawing/2014/main" id="{272327BB-87CB-4108-843C-419CB3D615A0}"/>
              </a:ext>
            </a:extLst>
          </p:cNvPr>
          <p:cNvSpPr>
            <a:spLocks noGrp="1"/>
          </p:cNvSpPr>
          <p:nvPr>
            <p:ph type="body" idx="15" hasCustomPrompt="1"/>
          </p:nvPr>
        </p:nvSpPr>
        <p:spPr>
          <a:xfrm>
            <a:off x="3205244" y="4949284"/>
            <a:ext cx="5544000" cy="1360036"/>
          </a:xfrm>
        </p:spPr>
        <p:txBody>
          <a:bodyPr anchor="t" anchorCtr="0"/>
          <a:lstStyle>
            <a:lvl1pPr marL="0" indent="0">
              <a:spcBef>
                <a:spcPts val="0"/>
              </a:spcBef>
              <a:buNone/>
              <a:defRPr sz="1400" b="0" i="1" cap="none" baseline="0">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AU" noProof="0" dirty="0"/>
              <a:t>Other information</a:t>
            </a:r>
          </a:p>
        </p:txBody>
      </p:sp>
    </p:spTree>
    <p:extLst>
      <p:ext uri="{BB962C8B-B14F-4D97-AF65-F5344CB8AC3E}">
        <p14:creationId xmlns:p14="http://schemas.microsoft.com/office/powerpoint/2010/main" val="8396772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ackground Picture 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80D6041-1B0B-4C6B-8AF5-28319B43254D}"/>
              </a:ext>
            </a:extLst>
          </p:cNvPr>
          <p:cNvSpPr>
            <a:spLocks noGrp="1"/>
          </p:cNvSpPr>
          <p:nvPr>
            <p:ph type="pic" sz="quarter" idx="10" hasCustomPrompt="1"/>
          </p:nvPr>
        </p:nvSpPr>
        <p:spPr>
          <a:xfrm>
            <a:off x="0" y="0"/>
            <a:ext cx="9144000" cy="6858000"/>
          </a:xfrm>
          <a:solidFill>
            <a:schemeClr val="bg1">
              <a:lumMod val="85000"/>
            </a:schemeClr>
          </a:solidFill>
        </p:spPr>
        <p:txBody>
          <a:bodyPr tIns="3744000"/>
          <a:lstStyle>
            <a:lvl1pPr marL="0" marR="0" indent="0" algn="ctr" defTabSz="914378" rtl="0" eaLnBrk="1" fontAlgn="auto" latinLnBrk="0" hangingPunct="1">
              <a:lnSpc>
                <a:spcPct val="100000"/>
              </a:lnSpc>
              <a:spcBef>
                <a:spcPts val="1350"/>
              </a:spcBef>
              <a:spcAft>
                <a:spcPts val="0"/>
              </a:spcAft>
              <a:buClrTx/>
              <a:buSzTx/>
              <a:buFont typeface="Calibri" panose="020F0502020204030204" pitchFamily="34" charset="0"/>
              <a:buNone/>
              <a:tabLst/>
              <a:defRPr/>
            </a:lvl1pPr>
          </a:lstStyle>
          <a:p>
            <a:pPr marL="0" marR="0" lvl="0" indent="0" algn="ctr" defTabSz="914378" rtl="0" eaLnBrk="1" fontAlgn="auto" latinLnBrk="0" hangingPunct="1">
              <a:lnSpc>
                <a:spcPct val="100000"/>
              </a:lnSpc>
              <a:spcBef>
                <a:spcPts val="1350"/>
              </a:spcBef>
              <a:spcAft>
                <a:spcPts val="0"/>
              </a:spcAft>
              <a:buClrTx/>
              <a:buSzTx/>
              <a:buFont typeface="Calibri" panose="020F0502020204030204" pitchFamily="34" charset="0"/>
              <a:buNone/>
              <a:tabLst/>
              <a:defRPr/>
            </a:pPr>
            <a:r>
              <a:rPr lang="en-AU" dirty="0"/>
              <a:t>Click icon to add a background picture</a:t>
            </a:r>
          </a:p>
        </p:txBody>
      </p:sp>
      <p:sp>
        <p:nvSpPr>
          <p:cNvPr id="10" name="Subtitle 2">
            <a:extLst>
              <a:ext uri="{FF2B5EF4-FFF2-40B4-BE49-F238E27FC236}">
                <a16:creationId xmlns:a16="http://schemas.microsoft.com/office/drawing/2014/main" id="{6D823450-8F0F-4FA1-A240-FF83F86E773E}"/>
              </a:ext>
            </a:extLst>
          </p:cNvPr>
          <p:cNvSpPr>
            <a:spLocks noGrp="1"/>
          </p:cNvSpPr>
          <p:nvPr>
            <p:ph type="subTitle" idx="1" hasCustomPrompt="1"/>
          </p:nvPr>
        </p:nvSpPr>
        <p:spPr>
          <a:xfrm>
            <a:off x="360000" y="591810"/>
            <a:ext cx="5580152" cy="2539579"/>
          </a:xfrm>
        </p:spPr>
        <p:txBody>
          <a:bodyPr/>
          <a:lstStyle>
            <a:lvl1pPr marL="0" indent="0" algn="l">
              <a:lnSpc>
                <a:spcPct val="80000"/>
              </a:lnSpc>
              <a:spcBef>
                <a:spcPts val="0"/>
              </a:spcBef>
              <a:buNone/>
              <a:defRPr sz="5200" b="0" cap="all" baseline="0">
                <a:solidFill>
                  <a:schemeClr val="bg1"/>
                </a:solidFill>
                <a:latin typeface="Sailec Light" panose="00000400000000000000" pitchFamily="50"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AU" noProof="0" dirty="0"/>
              <a:t>“Insert quote or pull out an important sentence”</a:t>
            </a:r>
          </a:p>
        </p:txBody>
      </p:sp>
      <p:sp>
        <p:nvSpPr>
          <p:cNvPr id="11" name="Text Placeholder 4">
            <a:extLst>
              <a:ext uri="{FF2B5EF4-FFF2-40B4-BE49-F238E27FC236}">
                <a16:creationId xmlns:a16="http://schemas.microsoft.com/office/drawing/2014/main" id="{45224408-10E7-446C-872B-F8C8393A5FC6}"/>
              </a:ext>
            </a:extLst>
          </p:cNvPr>
          <p:cNvSpPr>
            <a:spLocks noGrp="1"/>
          </p:cNvSpPr>
          <p:nvPr>
            <p:ph type="body" sz="quarter" idx="3" hasCustomPrompt="1"/>
          </p:nvPr>
        </p:nvSpPr>
        <p:spPr>
          <a:xfrm>
            <a:off x="360000" y="360000"/>
            <a:ext cx="8424000" cy="18000"/>
          </a:xfrm>
          <a:solidFill>
            <a:schemeClr val="bg1"/>
          </a:solidFill>
        </p:spPr>
        <p:txBody>
          <a:bodyPr wrap="square" lIns="108000" rIns="108000" anchor="ctr" anchorCtr="0">
            <a:noAutofit/>
          </a:bodyPr>
          <a:lstStyle>
            <a:lvl1pPr marL="0" indent="0">
              <a:buNone/>
              <a:defRPr sz="2100" b="0" baseline="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dirty="0"/>
              <a:t> </a:t>
            </a:r>
          </a:p>
        </p:txBody>
      </p:sp>
      <p:sp>
        <p:nvSpPr>
          <p:cNvPr id="12" name="Text Placeholder 4">
            <a:extLst>
              <a:ext uri="{FF2B5EF4-FFF2-40B4-BE49-F238E27FC236}">
                <a16:creationId xmlns:a16="http://schemas.microsoft.com/office/drawing/2014/main" id="{6327CDBD-C2D1-4CC0-8137-C8A2775419B2}"/>
              </a:ext>
            </a:extLst>
          </p:cNvPr>
          <p:cNvSpPr>
            <a:spLocks noGrp="1"/>
          </p:cNvSpPr>
          <p:nvPr>
            <p:ph type="body" sz="quarter" idx="11" hasCustomPrompt="1"/>
          </p:nvPr>
        </p:nvSpPr>
        <p:spPr>
          <a:xfrm>
            <a:off x="360000" y="6480000"/>
            <a:ext cx="8424000" cy="18000"/>
          </a:xfrm>
          <a:solidFill>
            <a:schemeClr val="bg1"/>
          </a:solidFill>
        </p:spPr>
        <p:txBody>
          <a:bodyPr wrap="square" lIns="108000" rIns="108000" anchor="ctr" anchorCtr="0">
            <a:noAutofit/>
          </a:bodyPr>
          <a:lstStyle>
            <a:lvl1pPr marL="0" indent="0">
              <a:buNone/>
              <a:defRPr sz="2100" b="0" baseline="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dirty="0"/>
              <a:t> </a:t>
            </a:r>
          </a:p>
        </p:txBody>
      </p:sp>
    </p:spTree>
    <p:extLst>
      <p:ext uri="{BB962C8B-B14F-4D97-AF65-F5344CB8AC3E}">
        <p14:creationId xmlns:p14="http://schemas.microsoft.com/office/powerpoint/2010/main" val="4890483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ackground Picture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80D6041-1B0B-4C6B-8AF5-28319B43254D}"/>
              </a:ext>
            </a:extLst>
          </p:cNvPr>
          <p:cNvSpPr>
            <a:spLocks noGrp="1"/>
          </p:cNvSpPr>
          <p:nvPr>
            <p:ph type="pic" sz="quarter" idx="10" hasCustomPrompt="1"/>
          </p:nvPr>
        </p:nvSpPr>
        <p:spPr>
          <a:xfrm>
            <a:off x="0" y="0"/>
            <a:ext cx="9144000" cy="6858000"/>
          </a:xfrm>
          <a:solidFill>
            <a:schemeClr val="bg1">
              <a:lumMod val="85000"/>
            </a:schemeClr>
          </a:solidFill>
        </p:spPr>
        <p:txBody>
          <a:bodyPr tIns="3744000"/>
          <a:lstStyle>
            <a:lvl1pPr marL="0" marR="0" indent="0" algn="ctr" defTabSz="914378" rtl="0" eaLnBrk="1" fontAlgn="auto" latinLnBrk="0" hangingPunct="1">
              <a:lnSpc>
                <a:spcPct val="100000"/>
              </a:lnSpc>
              <a:spcBef>
                <a:spcPts val="1350"/>
              </a:spcBef>
              <a:spcAft>
                <a:spcPts val="0"/>
              </a:spcAft>
              <a:buClrTx/>
              <a:buSzTx/>
              <a:buFont typeface="Calibri" panose="020F0502020204030204" pitchFamily="34" charset="0"/>
              <a:buNone/>
              <a:tabLst/>
              <a:defRPr/>
            </a:lvl1pPr>
          </a:lstStyle>
          <a:p>
            <a:pPr marL="0" marR="0" lvl="0" indent="0" algn="ctr" defTabSz="914378" rtl="0" eaLnBrk="1" fontAlgn="auto" latinLnBrk="0" hangingPunct="1">
              <a:lnSpc>
                <a:spcPct val="100000"/>
              </a:lnSpc>
              <a:spcBef>
                <a:spcPts val="1350"/>
              </a:spcBef>
              <a:spcAft>
                <a:spcPts val="0"/>
              </a:spcAft>
              <a:buClrTx/>
              <a:buSzTx/>
              <a:buFont typeface="Calibri" panose="020F0502020204030204" pitchFamily="34" charset="0"/>
              <a:buNone/>
              <a:tabLst/>
              <a:defRPr/>
            </a:pPr>
            <a:r>
              <a:rPr lang="en-AU" dirty="0"/>
              <a:t>Click icon to add a background picture</a:t>
            </a:r>
          </a:p>
        </p:txBody>
      </p:sp>
      <p:sp>
        <p:nvSpPr>
          <p:cNvPr id="10" name="Subtitle 2">
            <a:extLst>
              <a:ext uri="{FF2B5EF4-FFF2-40B4-BE49-F238E27FC236}">
                <a16:creationId xmlns:a16="http://schemas.microsoft.com/office/drawing/2014/main" id="{6D823450-8F0F-4FA1-A240-FF83F86E773E}"/>
              </a:ext>
            </a:extLst>
          </p:cNvPr>
          <p:cNvSpPr>
            <a:spLocks noGrp="1"/>
          </p:cNvSpPr>
          <p:nvPr>
            <p:ph type="subTitle" idx="1" hasCustomPrompt="1"/>
          </p:nvPr>
        </p:nvSpPr>
        <p:spPr>
          <a:xfrm>
            <a:off x="4681145" y="984961"/>
            <a:ext cx="2915192" cy="1939983"/>
          </a:xfrm>
        </p:spPr>
        <p:txBody>
          <a:bodyPr/>
          <a:lstStyle>
            <a:lvl1pPr marL="0" indent="0" algn="ctr">
              <a:lnSpc>
                <a:spcPct val="80000"/>
              </a:lnSpc>
              <a:spcBef>
                <a:spcPts val="0"/>
              </a:spcBef>
              <a:buNone/>
              <a:defRPr sz="4000" b="0" cap="none" baseline="0">
                <a:solidFill>
                  <a:schemeClr val="accent1"/>
                </a:solidFill>
                <a:latin typeface="+mj-l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AU" noProof="0" dirty="0"/>
              <a:t>“Insert quote or pull out an important sentence”</a:t>
            </a:r>
          </a:p>
        </p:txBody>
      </p:sp>
      <p:sp>
        <p:nvSpPr>
          <p:cNvPr id="9" name="Text Placeholder 4">
            <a:extLst>
              <a:ext uri="{FF2B5EF4-FFF2-40B4-BE49-F238E27FC236}">
                <a16:creationId xmlns:a16="http://schemas.microsoft.com/office/drawing/2014/main" id="{4ABFABAC-D40A-466E-BAE9-1D9669737058}"/>
              </a:ext>
            </a:extLst>
          </p:cNvPr>
          <p:cNvSpPr>
            <a:spLocks noGrp="1"/>
          </p:cNvSpPr>
          <p:nvPr>
            <p:ph type="body" sz="quarter" idx="3" hasCustomPrompt="1"/>
          </p:nvPr>
        </p:nvSpPr>
        <p:spPr>
          <a:xfrm>
            <a:off x="360000" y="360000"/>
            <a:ext cx="8424000" cy="18000"/>
          </a:xfrm>
          <a:solidFill>
            <a:schemeClr val="accent1"/>
          </a:solidFill>
        </p:spPr>
        <p:txBody>
          <a:bodyPr wrap="square" lIns="108000" rIns="108000" anchor="ctr" anchorCtr="0">
            <a:noAutofit/>
          </a:bodyPr>
          <a:lstStyle>
            <a:lvl1pPr marL="0" indent="0">
              <a:buNone/>
              <a:defRPr sz="2100" b="0" baseline="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dirty="0"/>
              <a:t> </a:t>
            </a:r>
          </a:p>
        </p:txBody>
      </p:sp>
      <p:sp>
        <p:nvSpPr>
          <p:cNvPr id="11" name="Text Placeholder 4">
            <a:extLst>
              <a:ext uri="{FF2B5EF4-FFF2-40B4-BE49-F238E27FC236}">
                <a16:creationId xmlns:a16="http://schemas.microsoft.com/office/drawing/2014/main" id="{EFCFE194-D4C2-4350-B24F-D9171ED5A4F1}"/>
              </a:ext>
            </a:extLst>
          </p:cNvPr>
          <p:cNvSpPr>
            <a:spLocks noGrp="1"/>
          </p:cNvSpPr>
          <p:nvPr>
            <p:ph type="body" sz="quarter" idx="11" hasCustomPrompt="1"/>
          </p:nvPr>
        </p:nvSpPr>
        <p:spPr>
          <a:xfrm>
            <a:off x="360000" y="6480000"/>
            <a:ext cx="8424000" cy="18000"/>
          </a:xfrm>
          <a:solidFill>
            <a:schemeClr val="accent1"/>
          </a:solidFill>
        </p:spPr>
        <p:txBody>
          <a:bodyPr wrap="square" lIns="108000" rIns="108000" anchor="ctr" anchorCtr="0">
            <a:noAutofit/>
          </a:bodyPr>
          <a:lstStyle>
            <a:lvl1pPr marL="0" indent="0">
              <a:buNone/>
              <a:defRPr sz="2100" b="0" baseline="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dirty="0"/>
              <a:t> </a:t>
            </a:r>
          </a:p>
        </p:txBody>
      </p:sp>
    </p:spTree>
    <p:extLst>
      <p:ext uri="{BB962C8B-B14F-4D97-AF65-F5344CB8AC3E}">
        <p14:creationId xmlns:p14="http://schemas.microsoft.com/office/powerpoint/2010/main" val="31844902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Background Picture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80D6041-1B0B-4C6B-8AF5-28319B43254D}"/>
              </a:ext>
            </a:extLst>
          </p:cNvPr>
          <p:cNvSpPr>
            <a:spLocks noGrp="1"/>
          </p:cNvSpPr>
          <p:nvPr>
            <p:ph type="pic" sz="quarter" idx="10" hasCustomPrompt="1"/>
          </p:nvPr>
        </p:nvSpPr>
        <p:spPr>
          <a:xfrm>
            <a:off x="0" y="0"/>
            <a:ext cx="9144000" cy="6858000"/>
          </a:xfrm>
          <a:solidFill>
            <a:schemeClr val="bg1">
              <a:lumMod val="85000"/>
            </a:schemeClr>
          </a:solidFill>
        </p:spPr>
        <p:txBody>
          <a:bodyPr tIns="3744000"/>
          <a:lstStyle>
            <a:lvl1pPr marL="0" marR="0" indent="0" algn="ctr" defTabSz="914378" rtl="0" eaLnBrk="1" fontAlgn="auto" latinLnBrk="0" hangingPunct="1">
              <a:lnSpc>
                <a:spcPct val="100000"/>
              </a:lnSpc>
              <a:spcBef>
                <a:spcPts val="1350"/>
              </a:spcBef>
              <a:spcAft>
                <a:spcPts val="0"/>
              </a:spcAft>
              <a:buClrTx/>
              <a:buSzTx/>
              <a:buFont typeface="Calibri" panose="020F0502020204030204" pitchFamily="34" charset="0"/>
              <a:buNone/>
              <a:tabLst/>
              <a:defRPr/>
            </a:lvl1pPr>
          </a:lstStyle>
          <a:p>
            <a:pPr marL="0" marR="0" lvl="0" indent="0" algn="ctr" defTabSz="914378" rtl="0" eaLnBrk="1" fontAlgn="auto" latinLnBrk="0" hangingPunct="1">
              <a:lnSpc>
                <a:spcPct val="100000"/>
              </a:lnSpc>
              <a:spcBef>
                <a:spcPts val="1350"/>
              </a:spcBef>
              <a:spcAft>
                <a:spcPts val="0"/>
              </a:spcAft>
              <a:buClrTx/>
              <a:buSzTx/>
              <a:buFont typeface="Calibri" panose="020F0502020204030204" pitchFamily="34" charset="0"/>
              <a:buNone/>
              <a:tabLst/>
              <a:defRPr/>
            </a:pPr>
            <a:r>
              <a:rPr lang="en-AU" dirty="0"/>
              <a:t>Click icon to add a background picture</a:t>
            </a:r>
          </a:p>
        </p:txBody>
      </p:sp>
      <p:sp>
        <p:nvSpPr>
          <p:cNvPr id="10" name="Subtitle 2">
            <a:extLst>
              <a:ext uri="{FF2B5EF4-FFF2-40B4-BE49-F238E27FC236}">
                <a16:creationId xmlns:a16="http://schemas.microsoft.com/office/drawing/2014/main" id="{6D823450-8F0F-4FA1-A240-FF83F86E773E}"/>
              </a:ext>
            </a:extLst>
          </p:cNvPr>
          <p:cNvSpPr>
            <a:spLocks noGrp="1"/>
          </p:cNvSpPr>
          <p:nvPr>
            <p:ph type="subTitle" idx="1" hasCustomPrompt="1"/>
          </p:nvPr>
        </p:nvSpPr>
        <p:spPr>
          <a:xfrm>
            <a:off x="5868808" y="528541"/>
            <a:ext cx="2915192" cy="921739"/>
          </a:xfrm>
        </p:spPr>
        <p:txBody>
          <a:bodyPr/>
          <a:lstStyle>
            <a:lvl1pPr marL="0" indent="0" algn="l">
              <a:lnSpc>
                <a:spcPct val="100000"/>
              </a:lnSpc>
              <a:spcBef>
                <a:spcPts val="0"/>
              </a:spcBef>
              <a:buNone/>
              <a:defRPr sz="1400" b="0" cap="none" baseline="0">
                <a:solidFill>
                  <a:schemeClr val="bg1"/>
                </a:solidFill>
                <a:latin typeface="+mn-l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AU" noProof="0" dirty="0"/>
              <a:t>Insert text here and position on picture in clear space. Change text to black if it looks better over the picture.</a:t>
            </a:r>
          </a:p>
        </p:txBody>
      </p:sp>
      <p:sp>
        <p:nvSpPr>
          <p:cNvPr id="3" name="Title 2">
            <a:extLst>
              <a:ext uri="{FF2B5EF4-FFF2-40B4-BE49-F238E27FC236}">
                <a16:creationId xmlns:a16="http://schemas.microsoft.com/office/drawing/2014/main" id="{B42EA02D-0F3B-4D62-9D8C-D172A2E3FBCD}"/>
              </a:ext>
            </a:extLst>
          </p:cNvPr>
          <p:cNvSpPr>
            <a:spLocks noGrp="1"/>
          </p:cNvSpPr>
          <p:nvPr>
            <p:ph type="title"/>
          </p:nvPr>
        </p:nvSpPr>
        <p:spPr>
          <a:xfrm>
            <a:off x="360000" y="563045"/>
            <a:ext cx="4212000" cy="345675"/>
          </a:xfrm>
        </p:spPr>
        <p:txBody>
          <a:bodyPr/>
          <a:lstStyle>
            <a:lvl1pPr>
              <a:defRPr>
                <a:solidFill>
                  <a:schemeClr val="bg1"/>
                </a:solidFill>
              </a:defRPr>
            </a:lvl1pPr>
          </a:lstStyle>
          <a:p>
            <a:r>
              <a:rPr lang="en-US" dirty="0"/>
              <a:t>Click to edit Master title style</a:t>
            </a:r>
            <a:endParaRPr lang="en-AU" dirty="0"/>
          </a:p>
        </p:txBody>
      </p:sp>
      <p:sp>
        <p:nvSpPr>
          <p:cNvPr id="9" name="Text Placeholder 2">
            <a:extLst>
              <a:ext uri="{FF2B5EF4-FFF2-40B4-BE49-F238E27FC236}">
                <a16:creationId xmlns:a16="http://schemas.microsoft.com/office/drawing/2014/main" id="{018B3C6C-42EB-4D3E-99AA-51B67932A28A}"/>
              </a:ext>
            </a:extLst>
          </p:cNvPr>
          <p:cNvSpPr>
            <a:spLocks noGrp="1"/>
          </p:cNvSpPr>
          <p:nvPr>
            <p:ph type="body" idx="13" hasCustomPrompt="1"/>
          </p:nvPr>
        </p:nvSpPr>
        <p:spPr>
          <a:xfrm>
            <a:off x="360000" y="948492"/>
            <a:ext cx="4212000" cy="285750"/>
          </a:xfrm>
        </p:spPr>
        <p:txBody>
          <a:bodyPr anchor="t" anchorCtr="0"/>
          <a:lstStyle>
            <a:lvl1pPr marL="0" indent="0">
              <a:spcBef>
                <a:spcPts val="0"/>
              </a:spcBef>
              <a:buNone/>
              <a:defRPr sz="1800" b="0" cap="all" baseline="0">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AU" noProof="0" dirty="0"/>
              <a:t>subtitle</a:t>
            </a:r>
          </a:p>
        </p:txBody>
      </p:sp>
      <p:sp>
        <p:nvSpPr>
          <p:cNvPr id="11" name="Text Placeholder 4">
            <a:extLst>
              <a:ext uri="{FF2B5EF4-FFF2-40B4-BE49-F238E27FC236}">
                <a16:creationId xmlns:a16="http://schemas.microsoft.com/office/drawing/2014/main" id="{08D72DB5-BBB6-4599-B598-DA5791D97F05}"/>
              </a:ext>
            </a:extLst>
          </p:cNvPr>
          <p:cNvSpPr>
            <a:spLocks noGrp="1"/>
          </p:cNvSpPr>
          <p:nvPr>
            <p:ph type="body" sz="quarter" idx="3" hasCustomPrompt="1"/>
          </p:nvPr>
        </p:nvSpPr>
        <p:spPr>
          <a:xfrm>
            <a:off x="360000" y="360000"/>
            <a:ext cx="8424000" cy="18000"/>
          </a:xfrm>
          <a:solidFill>
            <a:schemeClr val="bg1"/>
          </a:solidFill>
        </p:spPr>
        <p:txBody>
          <a:bodyPr wrap="square" lIns="108000" rIns="108000" anchor="ctr" anchorCtr="0">
            <a:noAutofit/>
          </a:bodyPr>
          <a:lstStyle>
            <a:lvl1pPr marL="0" indent="0">
              <a:buNone/>
              <a:defRPr sz="2100" b="0" baseline="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dirty="0"/>
              <a:t> </a:t>
            </a:r>
          </a:p>
        </p:txBody>
      </p:sp>
      <p:sp>
        <p:nvSpPr>
          <p:cNvPr id="12" name="Text Placeholder 4">
            <a:extLst>
              <a:ext uri="{FF2B5EF4-FFF2-40B4-BE49-F238E27FC236}">
                <a16:creationId xmlns:a16="http://schemas.microsoft.com/office/drawing/2014/main" id="{D5A45204-C974-4527-A40E-573D030246D8}"/>
              </a:ext>
            </a:extLst>
          </p:cNvPr>
          <p:cNvSpPr>
            <a:spLocks noGrp="1"/>
          </p:cNvSpPr>
          <p:nvPr>
            <p:ph type="body" sz="quarter" idx="11" hasCustomPrompt="1"/>
          </p:nvPr>
        </p:nvSpPr>
        <p:spPr>
          <a:xfrm>
            <a:off x="360000" y="6480000"/>
            <a:ext cx="8424000" cy="18000"/>
          </a:xfrm>
          <a:solidFill>
            <a:schemeClr val="accent1"/>
          </a:solidFill>
        </p:spPr>
        <p:txBody>
          <a:bodyPr wrap="square" lIns="108000" rIns="108000" anchor="ctr" anchorCtr="0">
            <a:noAutofit/>
          </a:bodyPr>
          <a:lstStyle>
            <a:lvl1pPr marL="0" indent="0">
              <a:buNone/>
              <a:defRPr sz="2100" b="0" baseline="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dirty="0"/>
              <a:t> </a:t>
            </a:r>
          </a:p>
        </p:txBody>
      </p:sp>
    </p:spTree>
    <p:extLst>
      <p:ext uri="{BB962C8B-B14F-4D97-AF65-F5344CB8AC3E}">
        <p14:creationId xmlns:p14="http://schemas.microsoft.com/office/powerpoint/2010/main" val="12529734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 Picture + Tex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0B53ED3-393F-4BFB-AA35-4D9CD3413545}"/>
              </a:ext>
            </a:extLst>
          </p:cNvPr>
          <p:cNvSpPr>
            <a:spLocks noGrp="1"/>
          </p:cNvSpPr>
          <p:nvPr>
            <p:ph type="pic" sz="quarter" idx="19"/>
          </p:nvPr>
        </p:nvSpPr>
        <p:spPr>
          <a:xfrm>
            <a:off x="3240000" y="1773238"/>
            <a:ext cx="5544000" cy="4724762"/>
          </a:xfrm>
          <a:solidFill>
            <a:schemeClr val="bg1">
              <a:lumMod val="95000"/>
            </a:schemeClr>
          </a:solidFill>
        </p:spPr>
        <p:txBody>
          <a:bodyPr/>
          <a:lstStyle>
            <a:lvl1pPr marL="0" indent="0" algn="ctr">
              <a:buNone/>
              <a:defRPr sz="1400"/>
            </a:lvl1pPr>
          </a:lstStyle>
          <a:p>
            <a:r>
              <a:rPr lang="en-AU" dirty="0"/>
              <a:t>Click icon to add picture</a:t>
            </a:r>
          </a:p>
        </p:txBody>
      </p:sp>
      <p:sp>
        <p:nvSpPr>
          <p:cNvPr id="2" name="Title 1"/>
          <p:cNvSpPr>
            <a:spLocks noGrp="1"/>
          </p:cNvSpPr>
          <p:nvPr>
            <p:ph type="title"/>
          </p:nvPr>
        </p:nvSpPr>
        <p:spPr>
          <a:xfrm>
            <a:off x="360000" y="563045"/>
            <a:ext cx="8424000" cy="345675"/>
          </a:xfrm>
        </p:spPr>
        <p:txBody>
          <a:bodyPr/>
          <a:lstStyle/>
          <a:p>
            <a:r>
              <a:rPr lang="en-AU" noProof="0" dirty="0"/>
              <a:t>Click to edit Master title style</a:t>
            </a:r>
          </a:p>
        </p:txBody>
      </p:sp>
      <p:sp>
        <p:nvSpPr>
          <p:cNvPr id="7" name="Date Placeholder 6">
            <a:extLst>
              <a:ext uri="{FF2B5EF4-FFF2-40B4-BE49-F238E27FC236}">
                <a16:creationId xmlns:a16="http://schemas.microsoft.com/office/drawing/2014/main" id="{38D9FAB8-9014-49DC-A318-6E3BEEB52CDD}"/>
              </a:ext>
            </a:extLst>
          </p:cNvPr>
          <p:cNvSpPr>
            <a:spLocks noGrp="1"/>
          </p:cNvSpPr>
          <p:nvPr>
            <p:ph type="dt" sz="half" idx="10"/>
          </p:nvPr>
        </p:nvSpPr>
        <p:spPr/>
        <p:txBody>
          <a:bodyPr/>
          <a:lstStyle/>
          <a:p>
            <a:r>
              <a:rPr lang="en-US"/>
              <a:t>00/00/2017</a:t>
            </a:r>
            <a:endParaRPr lang="en-AU" dirty="0"/>
          </a:p>
        </p:txBody>
      </p:sp>
      <p:sp>
        <p:nvSpPr>
          <p:cNvPr id="8" name="Footer Placeholder 7">
            <a:extLst>
              <a:ext uri="{FF2B5EF4-FFF2-40B4-BE49-F238E27FC236}">
                <a16:creationId xmlns:a16="http://schemas.microsoft.com/office/drawing/2014/main" id="{81F40FE5-8B3F-4417-B0A8-E0BB1AF1347B}"/>
              </a:ext>
            </a:extLst>
          </p:cNvPr>
          <p:cNvSpPr>
            <a:spLocks noGrp="1"/>
          </p:cNvSpPr>
          <p:nvPr>
            <p:ph type="ftr" sz="quarter" idx="11"/>
          </p:nvPr>
        </p:nvSpPr>
        <p:spPr/>
        <p:txBody>
          <a:bodyPr/>
          <a:lstStyle/>
          <a:p>
            <a:r>
              <a:rPr lang="en-AU"/>
              <a:t>Footer</a:t>
            </a:r>
            <a:endParaRPr lang="en-AU" dirty="0"/>
          </a:p>
        </p:txBody>
      </p:sp>
      <p:sp>
        <p:nvSpPr>
          <p:cNvPr id="9" name="Slide Number Placeholder 8">
            <a:extLst>
              <a:ext uri="{FF2B5EF4-FFF2-40B4-BE49-F238E27FC236}">
                <a16:creationId xmlns:a16="http://schemas.microsoft.com/office/drawing/2014/main" id="{DAD80652-ADA2-431B-8074-1A5451054FC8}"/>
              </a:ext>
            </a:extLst>
          </p:cNvPr>
          <p:cNvSpPr>
            <a:spLocks noGrp="1"/>
          </p:cNvSpPr>
          <p:nvPr>
            <p:ph type="sldNum" sz="quarter" idx="12"/>
          </p:nvPr>
        </p:nvSpPr>
        <p:spPr/>
        <p:txBody>
          <a:bodyPr/>
          <a:lstStyle/>
          <a:p>
            <a:fld id="{AD606251-D307-4491-9E5E-7D88612B5E59}" type="slidenum">
              <a:rPr lang="en-AU" smtClean="0"/>
              <a:pPr/>
              <a:t>‹#›</a:t>
            </a:fld>
            <a:endParaRPr lang="en-AU" dirty="0"/>
          </a:p>
        </p:txBody>
      </p:sp>
      <p:sp>
        <p:nvSpPr>
          <p:cNvPr id="12" name="Text Placeholder 2">
            <a:extLst>
              <a:ext uri="{FF2B5EF4-FFF2-40B4-BE49-F238E27FC236}">
                <a16:creationId xmlns:a16="http://schemas.microsoft.com/office/drawing/2014/main" id="{2B3DA15D-DD40-4063-9D6A-283A168FEF60}"/>
              </a:ext>
            </a:extLst>
          </p:cNvPr>
          <p:cNvSpPr>
            <a:spLocks noGrp="1"/>
          </p:cNvSpPr>
          <p:nvPr>
            <p:ph type="body" idx="13" hasCustomPrompt="1"/>
          </p:nvPr>
        </p:nvSpPr>
        <p:spPr>
          <a:xfrm>
            <a:off x="360000" y="948492"/>
            <a:ext cx="8424000" cy="285750"/>
          </a:xfrm>
        </p:spPr>
        <p:txBody>
          <a:bodyPr anchor="t" anchorCtr="0"/>
          <a:lstStyle>
            <a:lvl1pPr marL="0" indent="0">
              <a:spcBef>
                <a:spcPts val="0"/>
              </a:spcBef>
              <a:buNone/>
              <a:defRPr sz="1800" b="0" cap="all" baseline="0">
                <a:solidFill>
                  <a:schemeClr val="accent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AU" noProof="0" dirty="0"/>
              <a:t>subtitle</a:t>
            </a:r>
          </a:p>
        </p:txBody>
      </p:sp>
      <p:sp>
        <p:nvSpPr>
          <p:cNvPr id="10" name="Content Placeholder 2">
            <a:extLst>
              <a:ext uri="{FF2B5EF4-FFF2-40B4-BE49-F238E27FC236}">
                <a16:creationId xmlns:a16="http://schemas.microsoft.com/office/drawing/2014/main" id="{5B903765-4B00-4A17-A91F-E4CC2079826A}"/>
              </a:ext>
            </a:extLst>
          </p:cNvPr>
          <p:cNvSpPr>
            <a:spLocks noGrp="1"/>
          </p:cNvSpPr>
          <p:nvPr>
            <p:ph idx="18" hasCustomPrompt="1"/>
          </p:nvPr>
        </p:nvSpPr>
        <p:spPr>
          <a:xfrm>
            <a:off x="360001" y="1773238"/>
            <a:ext cx="2555816" cy="4724762"/>
          </a:xfrm>
        </p:spPr>
        <p:txBody>
          <a:bodyPr/>
          <a:lstStyle>
            <a:lvl1pPr>
              <a:defRPr sz="1400"/>
            </a:lvl1pPr>
            <a:lvl2pPr>
              <a:defRPr sz="1400"/>
            </a:lvl2pPr>
            <a:lvl3pPr>
              <a:defRPr sz="1400"/>
            </a:lvl3pPr>
            <a:lvl4pPr>
              <a:defRPr sz="1400"/>
            </a:lvl4pPr>
            <a:lvl5pPr>
              <a:defRPr sz="1400"/>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cxnSp>
        <p:nvCxnSpPr>
          <p:cNvPr id="11" name="Straight Connector 10">
            <a:extLst>
              <a:ext uri="{FF2B5EF4-FFF2-40B4-BE49-F238E27FC236}">
                <a16:creationId xmlns:a16="http://schemas.microsoft.com/office/drawing/2014/main" id="{EA075AAE-4490-4274-9DC5-02DE919ACC22}"/>
              </a:ext>
            </a:extLst>
          </p:cNvPr>
          <p:cNvCxnSpPr/>
          <p:nvPr userDrawn="1"/>
        </p:nvCxnSpPr>
        <p:spPr>
          <a:xfrm>
            <a:off x="360000" y="360000"/>
            <a:ext cx="842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8424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Pullout Text">
    <p:spTree>
      <p:nvGrpSpPr>
        <p:cNvPr id="1" name=""/>
        <p:cNvGrpSpPr/>
        <p:nvPr/>
      </p:nvGrpSpPr>
      <p:grpSpPr>
        <a:xfrm>
          <a:off x="0" y="0"/>
          <a:ext cx="0" cy="0"/>
          <a:chOff x="0" y="0"/>
          <a:chExt cx="0" cy="0"/>
        </a:xfrm>
      </p:grpSpPr>
      <p:sp>
        <p:nvSpPr>
          <p:cNvPr id="2" name="Title 1"/>
          <p:cNvSpPr>
            <a:spLocks noGrp="1"/>
          </p:cNvSpPr>
          <p:nvPr>
            <p:ph type="title"/>
          </p:nvPr>
        </p:nvSpPr>
        <p:spPr>
          <a:xfrm>
            <a:off x="360000" y="563045"/>
            <a:ext cx="8424000" cy="345675"/>
          </a:xfrm>
        </p:spPr>
        <p:txBody>
          <a:bodyPr/>
          <a:lstStyle/>
          <a:p>
            <a:r>
              <a:rPr lang="en-US" noProof="0"/>
              <a:t>Click to edit Master title style</a:t>
            </a:r>
            <a:endParaRPr lang="en-AU" noProof="0" dirty="0"/>
          </a:p>
        </p:txBody>
      </p:sp>
      <p:sp>
        <p:nvSpPr>
          <p:cNvPr id="3" name="Content Placeholder 2"/>
          <p:cNvSpPr>
            <a:spLocks noGrp="1"/>
          </p:cNvSpPr>
          <p:nvPr>
            <p:ph idx="1" hasCustomPrompt="1"/>
          </p:nvPr>
        </p:nvSpPr>
        <p:spPr>
          <a:xfrm>
            <a:off x="3240000" y="1773239"/>
            <a:ext cx="5544000" cy="3023914"/>
          </a:xfrm>
        </p:spPr>
        <p:txBody>
          <a:bodyPr/>
          <a:lstStyle>
            <a:lvl1pPr>
              <a:defRPr/>
            </a:lvl1pPr>
          </a:lstStyle>
          <a:p>
            <a:pPr lvl="0"/>
            <a:r>
              <a:rPr lang="en-AU" noProof="0" dirty="0"/>
              <a:t>Click to add text increase to 20pt for large text and reduce to 14pt for small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7" name="Date Placeholder 6">
            <a:extLst>
              <a:ext uri="{FF2B5EF4-FFF2-40B4-BE49-F238E27FC236}">
                <a16:creationId xmlns:a16="http://schemas.microsoft.com/office/drawing/2014/main" id="{38D9FAB8-9014-49DC-A318-6E3BEEB52CDD}"/>
              </a:ext>
            </a:extLst>
          </p:cNvPr>
          <p:cNvSpPr>
            <a:spLocks noGrp="1"/>
          </p:cNvSpPr>
          <p:nvPr>
            <p:ph type="dt" sz="half" idx="10"/>
          </p:nvPr>
        </p:nvSpPr>
        <p:spPr/>
        <p:txBody>
          <a:bodyPr/>
          <a:lstStyle/>
          <a:p>
            <a:r>
              <a:rPr lang="en-US"/>
              <a:t>00/00/2017</a:t>
            </a:r>
            <a:endParaRPr lang="en-AU" dirty="0"/>
          </a:p>
        </p:txBody>
      </p:sp>
      <p:sp>
        <p:nvSpPr>
          <p:cNvPr id="8" name="Footer Placeholder 7">
            <a:extLst>
              <a:ext uri="{FF2B5EF4-FFF2-40B4-BE49-F238E27FC236}">
                <a16:creationId xmlns:a16="http://schemas.microsoft.com/office/drawing/2014/main" id="{81F40FE5-8B3F-4417-B0A8-E0BB1AF1347B}"/>
              </a:ext>
            </a:extLst>
          </p:cNvPr>
          <p:cNvSpPr>
            <a:spLocks noGrp="1"/>
          </p:cNvSpPr>
          <p:nvPr>
            <p:ph type="ftr" sz="quarter" idx="11"/>
          </p:nvPr>
        </p:nvSpPr>
        <p:spPr/>
        <p:txBody>
          <a:bodyPr/>
          <a:lstStyle/>
          <a:p>
            <a:r>
              <a:rPr lang="en-AU"/>
              <a:t>Footer</a:t>
            </a:r>
            <a:endParaRPr lang="en-AU" dirty="0"/>
          </a:p>
        </p:txBody>
      </p:sp>
      <p:sp>
        <p:nvSpPr>
          <p:cNvPr id="9" name="Slide Number Placeholder 8">
            <a:extLst>
              <a:ext uri="{FF2B5EF4-FFF2-40B4-BE49-F238E27FC236}">
                <a16:creationId xmlns:a16="http://schemas.microsoft.com/office/drawing/2014/main" id="{DAD80652-ADA2-431B-8074-1A5451054FC8}"/>
              </a:ext>
            </a:extLst>
          </p:cNvPr>
          <p:cNvSpPr>
            <a:spLocks noGrp="1"/>
          </p:cNvSpPr>
          <p:nvPr>
            <p:ph type="sldNum" sz="quarter" idx="12"/>
          </p:nvPr>
        </p:nvSpPr>
        <p:spPr/>
        <p:txBody>
          <a:bodyPr/>
          <a:lstStyle/>
          <a:p>
            <a:fld id="{AD606251-D307-4491-9E5E-7D88612B5E59}" type="slidenum">
              <a:rPr lang="en-AU" smtClean="0"/>
              <a:pPr/>
              <a:t>‹#›</a:t>
            </a:fld>
            <a:endParaRPr lang="en-AU" dirty="0"/>
          </a:p>
        </p:txBody>
      </p:sp>
      <p:sp>
        <p:nvSpPr>
          <p:cNvPr id="12" name="Text Placeholder 2">
            <a:extLst>
              <a:ext uri="{FF2B5EF4-FFF2-40B4-BE49-F238E27FC236}">
                <a16:creationId xmlns:a16="http://schemas.microsoft.com/office/drawing/2014/main" id="{2B3DA15D-DD40-4063-9D6A-283A168FEF60}"/>
              </a:ext>
            </a:extLst>
          </p:cNvPr>
          <p:cNvSpPr>
            <a:spLocks noGrp="1"/>
          </p:cNvSpPr>
          <p:nvPr>
            <p:ph type="body" idx="13" hasCustomPrompt="1"/>
          </p:nvPr>
        </p:nvSpPr>
        <p:spPr>
          <a:xfrm>
            <a:off x="360000" y="948492"/>
            <a:ext cx="8424000" cy="285750"/>
          </a:xfrm>
        </p:spPr>
        <p:txBody>
          <a:bodyPr anchor="t" anchorCtr="0"/>
          <a:lstStyle>
            <a:lvl1pPr marL="0" indent="0">
              <a:spcBef>
                <a:spcPts val="0"/>
              </a:spcBef>
              <a:buNone/>
              <a:defRPr sz="1800" b="0" cap="all" baseline="0">
                <a:solidFill>
                  <a:schemeClr val="accent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AU" noProof="0" dirty="0"/>
              <a:t>subtitle</a:t>
            </a:r>
          </a:p>
        </p:txBody>
      </p:sp>
      <p:sp>
        <p:nvSpPr>
          <p:cNvPr id="11" name="Text Placeholder 2">
            <a:extLst>
              <a:ext uri="{FF2B5EF4-FFF2-40B4-BE49-F238E27FC236}">
                <a16:creationId xmlns:a16="http://schemas.microsoft.com/office/drawing/2014/main" id="{3D35E4DC-2014-49F3-9EF8-3752C3BB9DC2}"/>
              </a:ext>
            </a:extLst>
          </p:cNvPr>
          <p:cNvSpPr>
            <a:spLocks noGrp="1"/>
          </p:cNvSpPr>
          <p:nvPr>
            <p:ph type="body" idx="19" hasCustomPrompt="1"/>
          </p:nvPr>
        </p:nvSpPr>
        <p:spPr>
          <a:xfrm>
            <a:off x="360000" y="4925268"/>
            <a:ext cx="8424000" cy="1432107"/>
          </a:xfrm>
        </p:spPr>
        <p:txBody>
          <a:bodyPr anchor="t" anchorCtr="0">
            <a:normAutofit/>
          </a:bodyPr>
          <a:lstStyle>
            <a:lvl1pPr marL="0" indent="0">
              <a:lnSpc>
                <a:spcPct val="80000"/>
              </a:lnSpc>
              <a:spcBef>
                <a:spcPts val="0"/>
              </a:spcBef>
              <a:buNone/>
              <a:defRPr sz="7200" b="0" cap="none" baseline="0">
                <a:solidFill>
                  <a:schemeClr val="accent1"/>
                </a:solidFill>
                <a:latin typeface="+mj-lt"/>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AU" noProof="0" dirty="0"/>
              <a:t>Pullout text here</a:t>
            </a:r>
          </a:p>
        </p:txBody>
      </p:sp>
    </p:spTree>
    <p:extLst>
      <p:ext uri="{BB962C8B-B14F-4D97-AF65-F5344CB8AC3E}">
        <p14:creationId xmlns:p14="http://schemas.microsoft.com/office/powerpoint/2010/main" val="13450828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3 Pictures + Tex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0B53ED3-393F-4BFB-AA35-4D9CD3413545}"/>
              </a:ext>
            </a:extLst>
          </p:cNvPr>
          <p:cNvSpPr>
            <a:spLocks noGrp="1"/>
          </p:cNvSpPr>
          <p:nvPr>
            <p:ph type="pic" sz="quarter" idx="19"/>
          </p:nvPr>
        </p:nvSpPr>
        <p:spPr>
          <a:xfrm>
            <a:off x="3240000" y="1773238"/>
            <a:ext cx="2664000" cy="4724762"/>
          </a:xfrm>
          <a:solidFill>
            <a:schemeClr val="bg1">
              <a:lumMod val="95000"/>
            </a:schemeClr>
          </a:solidFill>
        </p:spPr>
        <p:txBody>
          <a:bodyPr/>
          <a:lstStyle>
            <a:lvl1pPr marL="0" indent="0" algn="ctr">
              <a:buNone/>
              <a:defRPr sz="1400"/>
            </a:lvl1pPr>
          </a:lstStyle>
          <a:p>
            <a:r>
              <a:rPr lang="en-AU" dirty="0"/>
              <a:t>Click icon to add picture</a:t>
            </a:r>
          </a:p>
        </p:txBody>
      </p:sp>
      <p:sp>
        <p:nvSpPr>
          <p:cNvPr id="2" name="Title 1"/>
          <p:cNvSpPr>
            <a:spLocks noGrp="1"/>
          </p:cNvSpPr>
          <p:nvPr>
            <p:ph type="title"/>
          </p:nvPr>
        </p:nvSpPr>
        <p:spPr>
          <a:xfrm>
            <a:off x="360000" y="563045"/>
            <a:ext cx="8424000" cy="345675"/>
          </a:xfrm>
        </p:spPr>
        <p:txBody>
          <a:bodyPr/>
          <a:lstStyle/>
          <a:p>
            <a:r>
              <a:rPr lang="en-AU" noProof="0" dirty="0"/>
              <a:t>Click to edit Master title style</a:t>
            </a:r>
          </a:p>
        </p:txBody>
      </p:sp>
      <p:sp>
        <p:nvSpPr>
          <p:cNvPr id="7" name="Date Placeholder 6">
            <a:extLst>
              <a:ext uri="{FF2B5EF4-FFF2-40B4-BE49-F238E27FC236}">
                <a16:creationId xmlns:a16="http://schemas.microsoft.com/office/drawing/2014/main" id="{38D9FAB8-9014-49DC-A318-6E3BEEB52CDD}"/>
              </a:ext>
            </a:extLst>
          </p:cNvPr>
          <p:cNvSpPr>
            <a:spLocks noGrp="1"/>
          </p:cNvSpPr>
          <p:nvPr>
            <p:ph type="dt" sz="half" idx="10"/>
          </p:nvPr>
        </p:nvSpPr>
        <p:spPr/>
        <p:txBody>
          <a:bodyPr/>
          <a:lstStyle/>
          <a:p>
            <a:r>
              <a:rPr lang="en-US"/>
              <a:t>00/00/2017</a:t>
            </a:r>
            <a:endParaRPr lang="en-AU" dirty="0"/>
          </a:p>
        </p:txBody>
      </p:sp>
      <p:sp>
        <p:nvSpPr>
          <p:cNvPr id="8" name="Footer Placeholder 7">
            <a:extLst>
              <a:ext uri="{FF2B5EF4-FFF2-40B4-BE49-F238E27FC236}">
                <a16:creationId xmlns:a16="http://schemas.microsoft.com/office/drawing/2014/main" id="{81F40FE5-8B3F-4417-B0A8-E0BB1AF1347B}"/>
              </a:ext>
            </a:extLst>
          </p:cNvPr>
          <p:cNvSpPr>
            <a:spLocks noGrp="1"/>
          </p:cNvSpPr>
          <p:nvPr>
            <p:ph type="ftr" sz="quarter" idx="11"/>
          </p:nvPr>
        </p:nvSpPr>
        <p:spPr/>
        <p:txBody>
          <a:bodyPr/>
          <a:lstStyle/>
          <a:p>
            <a:r>
              <a:rPr lang="en-AU"/>
              <a:t>Footer</a:t>
            </a:r>
            <a:endParaRPr lang="en-AU" dirty="0"/>
          </a:p>
        </p:txBody>
      </p:sp>
      <p:sp>
        <p:nvSpPr>
          <p:cNvPr id="9" name="Slide Number Placeholder 8">
            <a:extLst>
              <a:ext uri="{FF2B5EF4-FFF2-40B4-BE49-F238E27FC236}">
                <a16:creationId xmlns:a16="http://schemas.microsoft.com/office/drawing/2014/main" id="{DAD80652-ADA2-431B-8074-1A5451054FC8}"/>
              </a:ext>
            </a:extLst>
          </p:cNvPr>
          <p:cNvSpPr>
            <a:spLocks noGrp="1"/>
          </p:cNvSpPr>
          <p:nvPr>
            <p:ph type="sldNum" sz="quarter" idx="12"/>
          </p:nvPr>
        </p:nvSpPr>
        <p:spPr/>
        <p:txBody>
          <a:bodyPr/>
          <a:lstStyle/>
          <a:p>
            <a:fld id="{AD606251-D307-4491-9E5E-7D88612B5E59}" type="slidenum">
              <a:rPr lang="en-AU" smtClean="0"/>
              <a:pPr/>
              <a:t>‹#›</a:t>
            </a:fld>
            <a:endParaRPr lang="en-AU" dirty="0"/>
          </a:p>
        </p:txBody>
      </p:sp>
      <p:sp>
        <p:nvSpPr>
          <p:cNvPr id="12" name="Text Placeholder 2">
            <a:extLst>
              <a:ext uri="{FF2B5EF4-FFF2-40B4-BE49-F238E27FC236}">
                <a16:creationId xmlns:a16="http://schemas.microsoft.com/office/drawing/2014/main" id="{2B3DA15D-DD40-4063-9D6A-283A168FEF60}"/>
              </a:ext>
            </a:extLst>
          </p:cNvPr>
          <p:cNvSpPr>
            <a:spLocks noGrp="1"/>
          </p:cNvSpPr>
          <p:nvPr>
            <p:ph type="body" idx="13" hasCustomPrompt="1"/>
          </p:nvPr>
        </p:nvSpPr>
        <p:spPr>
          <a:xfrm>
            <a:off x="360000" y="948492"/>
            <a:ext cx="8424000" cy="285750"/>
          </a:xfrm>
        </p:spPr>
        <p:txBody>
          <a:bodyPr anchor="t" anchorCtr="0"/>
          <a:lstStyle>
            <a:lvl1pPr marL="0" indent="0">
              <a:spcBef>
                <a:spcPts val="0"/>
              </a:spcBef>
              <a:buNone/>
              <a:defRPr sz="1800" b="0" cap="all" baseline="0">
                <a:solidFill>
                  <a:schemeClr val="accent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AU" noProof="0" dirty="0"/>
              <a:t>subtitle</a:t>
            </a:r>
          </a:p>
        </p:txBody>
      </p:sp>
      <p:sp>
        <p:nvSpPr>
          <p:cNvPr id="10" name="Content Placeholder 2">
            <a:extLst>
              <a:ext uri="{FF2B5EF4-FFF2-40B4-BE49-F238E27FC236}">
                <a16:creationId xmlns:a16="http://schemas.microsoft.com/office/drawing/2014/main" id="{5B903765-4B00-4A17-A91F-E4CC2079826A}"/>
              </a:ext>
            </a:extLst>
          </p:cNvPr>
          <p:cNvSpPr>
            <a:spLocks noGrp="1"/>
          </p:cNvSpPr>
          <p:nvPr>
            <p:ph idx="18" hasCustomPrompt="1"/>
          </p:nvPr>
        </p:nvSpPr>
        <p:spPr>
          <a:xfrm>
            <a:off x="360001" y="1773238"/>
            <a:ext cx="2555816" cy="4724762"/>
          </a:xfrm>
        </p:spPr>
        <p:txBody>
          <a:bodyPr/>
          <a:lstStyle>
            <a:lvl1pPr>
              <a:defRPr sz="1400"/>
            </a:lvl1pPr>
            <a:lvl2pPr>
              <a:defRPr sz="1400"/>
            </a:lvl2pPr>
            <a:lvl3pPr>
              <a:defRPr sz="1400"/>
            </a:lvl3pPr>
            <a:lvl4pPr>
              <a:defRPr sz="1400"/>
            </a:lvl4pPr>
            <a:lvl5pPr>
              <a:defRPr sz="1400"/>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1" name="Picture Placeholder 4">
            <a:extLst>
              <a:ext uri="{FF2B5EF4-FFF2-40B4-BE49-F238E27FC236}">
                <a16:creationId xmlns:a16="http://schemas.microsoft.com/office/drawing/2014/main" id="{6F8C5051-B3A4-4985-A24E-2E6AF0E71247}"/>
              </a:ext>
            </a:extLst>
          </p:cNvPr>
          <p:cNvSpPr>
            <a:spLocks noGrp="1"/>
          </p:cNvSpPr>
          <p:nvPr>
            <p:ph type="pic" sz="quarter" idx="20"/>
          </p:nvPr>
        </p:nvSpPr>
        <p:spPr>
          <a:xfrm>
            <a:off x="6120000" y="1773237"/>
            <a:ext cx="2664000" cy="2267184"/>
          </a:xfrm>
          <a:solidFill>
            <a:schemeClr val="bg1">
              <a:lumMod val="95000"/>
            </a:schemeClr>
          </a:solidFill>
        </p:spPr>
        <p:txBody>
          <a:bodyPr/>
          <a:lstStyle>
            <a:lvl1pPr marL="0" indent="0" algn="ctr">
              <a:buNone/>
              <a:defRPr sz="1400"/>
            </a:lvl1pPr>
          </a:lstStyle>
          <a:p>
            <a:r>
              <a:rPr lang="en-AU" dirty="0"/>
              <a:t>Click icon to add picture</a:t>
            </a:r>
          </a:p>
        </p:txBody>
      </p:sp>
      <p:sp>
        <p:nvSpPr>
          <p:cNvPr id="13" name="Picture Placeholder 4">
            <a:extLst>
              <a:ext uri="{FF2B5EF4-FFF2-40B4-BE49-F238E27FC236}">
                <a16:creationId xmlns:a16="http://schemas.microsoft.com/office/drawing/2014/main" id="{59561B50-8037-4EC3-90F7-AFB799C46CAA}"/>
              </a:ext>
            </a:extLst>
          </p:cNvPr>
          <p:cNvSpPr>
            <a:spLocks noGrp="1"/>
          </p:cNvSpPr>
          <p:nvPr>
            <p:ph type="pic" sz="quarter" idx="21"/>
          </p:nvPr>
        </p:nvSpPr>
        <p:spPr>
          <a:xfrm>
            <a:off x="6120000" y="4230816"/>
            <a:ext cx="2664000" cy="2267184"/>
          </a:xfrm>
          <a:solidFill>
            <a:schemeClr val="bg1">
              <a:lumMod val="95000"/>
            </a:schemeClr>
          </a:solidFill>
        </p:spPr>
        <p:txBody>
          <a:bodyPr/>
          <a:lstStyle>
            <a:lvl1pPr marL="0" indent="0" algn="ctr">
              <a:buNone/>
              <a:defRPr sz="1400"/>
            </a:lvl1pPr>
          </a:lstStyle>
          <a:p>
            <a:r>
              <a:rPr lang="en-AU" dirty="0"/>
              <a:t>Click icon to add picture</a:t>
            </a:r>
          </a:p>
        </p:txBody>
      </p:sp>
      <p:cxnSp>
        <p:nvCxnSpPr>
          <p:cNvPr id="14" name="Straight Connector 13">
            <a:extLst>
              <a:ext uri="{FF2B5EF4-FFF2-40B4-BE49-F238E27FC236}">
                <a16:creationId xmlns:a16="http://schemas.microsoft.com/office/drawing/2014/main" id="{9B66F964-04B1-4690-9ED5-473143290355}"/>
              </a:ext>
            </a:extLst>
          </p:cNvPr>
          <p:cNvCxnSpPr/>
          <p:nvPr userDrawn="1"/>
        </p:nvCxnSpPr>
        <p:spPr>
          <a:xfrm>
            <a:off x="360000" y="360000"/>
            <a:ext cx="842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24602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0B53ED3-393F-4BFB-AA35-4D9CD3413545}"/>
              </a:ext>
            </a:extLst>
          </p:cNvPr>
          <p:cNvSpPr>
            <a:spLocks noGrp="1"/>
          </p:cNvSpPr>
          <p:nvPr>
            <p:ph type="pic" sz="quarter" idx="19"/>
          </p:nvPr>
        </p:nvSpPr>
        <p:spPr>
          <a:xfrm>
            <a:off x="360000" y="1773238"/>
            <a:ext cx="8424000" cy="4724762"/>
          </a:xfrm>
          <a:solidFill>
            <a:schemeClr val="bg1">
              <a:lumMod val="95000"/>
            </a:schemeClr>
          </a:solidFill>
        </p:spPr>
        <p:txBody>
          <a:bodyPr/>
          <a:lstStyle>
            <a:lvl1pPr marL="0" indent="0" algn="ctr">
              <a:buNone/>
              <a:defRPr sz="1400"/>
            </a:lvl1pPr>
          </a:lstStyle>
          <a:p>
            <a:r>
              <a:rPr lang="en-AU" dirty="0"/>
              <a:t>Click icon to add picture</a:t>
            </a:r>
          </a:p>
        </p:txBody>
      </p:sp>
      <p:sp>
        <p:nvSpPr>
          <p:cNvPr id="2" name="Title 1"/>
          <p:cNvSpPr>
            <a:spLocks noGrp="1"/>
          </p:cNvSpPr>
          <p:nvPr>
            <p:ph type="title"/>
          </p:nvPr>
        </p:nvSpPr>
        <p:spPr>
          <a:xfrm>
            <a:off x="360000" y="563045"/>
            <a:ext cx="8424000" cy="345675"/>
          </a:xfrm>
        </p:spPr>
        <p:txBody>
          <a:bodyPr/>
          <a:lstStyle/>
          <a:p>
            <a:r>
              <a:rPr lang="en-AU" noProof="0" dirty="0"/>
              <a:t>Click to edit Master title style</a:t>
            </a:r>
          </a:p>
        </p:txBody>
      </p:sp>
      <p:sp>
        <p:nvSpPr>
          <p:cNvPr id="7" name="Date Placeholder 6">
            <a:extLst>
              <a:ext uri="{FF2B5EF4-FFF2-40B4-BE49-F238E27FC236}">
                <a16:creationId xmlns:a16="http://schemas.microsoft.com/office/drawing/2014/main" id="{38D9FAB8-9014-49DC-A318-6E3BEEB52CDD}"/>
              </a:ext>
            </a:extLst>
          </p:cNvPr>
          <p:cNvSpPr>
            <a:spLocks noGrp="1"/>
          </p:cNvSpPr>
          <p:nvPr>
            <p:ph type="dt" sz="half" idx="10"/>
          </p:nvPr>
        </p:nvSpPr>
        <p:spPr/>
        <p:txBody>
          <a:bodyPr/>
          <a:lstStyle/>
          <a:p>
            <a:r>
              <a:rPr lang="en-US"/>
              <a:t>00/00/2017</a:t>
            </a:r>
            <a:endParaRPr lang="en-AU" dirty="0"/>
          </a:p>
        </p:txBody>
      </p:sp>
      <p:sp>
        <p:nvSpPr>
          <p:cNvPr id="8" name="Footer Placeholder 7">
            <a:extLst>
              <a:ext uri="{FF2B5EF4-FFF2-40B4-BE49-F238E27FC236}">
                <a16:creationId xmlns:a16="http://schemas.microsoft.com/office/drawing/2014/main" id="{81F40FE5-8B3F-4417-B0A8-E0BB1AF1347B}"/>
              </a:ext>
            </a:extLst>
          </p:cNvPr>
          <p:cNvSpPr>
            <a:spLocks noGrp="1"/>
          </p:cNvSpPr>
          <p:nvPr>
            <p:ph type="ftr" sz="quarter" idx="11"/>
          </p:nvPr>
        </p:nvSpPr>
        <p:spPr/>
        <p:txBody>
          <a:bodyPr/>
          <a:lstStyle/>
          <a:p>
            <a:r>
              <a:rPr lang="en-AU"/>
              <a:t>Footer</a:t>
            </a:r>
            <a:endParaRPr lang="en-AU" dirty="0"/>
          </a:p>
        </p:txBody>
      </p:sp>
      <p:sp>
        <p:nvSpPr>
          <p:cNvPr id="9" name="Slide Number Placeholder 8">
            <a:extLst>
              <a:ext uri="{FF2B5EF4-FFF2-40B4-BE49-F238E27FC236}">
                <a16:creationId xmlns:a16="http://schemas.microsoft.com/office/drawing/2014/main" id="{DAD80652-ADA2-431B-8074-1A5451054FC8}"/>
              </a:ext>
            </a:extLst>
          </p:cNvPr>
          <p:cNvSpPr>
            <a:spLocks noGrp="1"/>
          </p:cNvSpPr>
          <p:nvPr>
            <p:ph type="sldNum" sz="quarter" idx="12"/>
          </p:nvPr>
        </p:nvSpPr>
        <p:spPr/>
        <p:txBody>
          <a:bodyPr/>
          <a:lstStyle/>
          <a:p>
            <a:fld id="{AD606251-D307-4491-9E5E-7D88612B5E59}" type="slidenum">
              <a:rPr lang="en-AU" smtClean="0"/>
              <a:pPr/>
              <a:t>‹#›</a:t>
            </a:fld>
            <a:endParaRPr lang="en-AU" dirty="0"/>
          </a:p>
        </p:txBody>
      </p:sp>
      <p:sp>
        <p:nvSpPr>
          <p:cNvPr id="12" name="Text Placeholder 2">
            <a:extLst>
              <a:ext uri="{FF2B5EF4-FFF2-40B4-BE49-F238E27FC236}">
                <a16:creationId xmlns:a16="http://schemas.microsoft.com/office/drawing/2014/main" id="{2B3DA15D-DD40-4063-9D6A-283A168FEF60}"/>
              </a:ext>
            </a:extLst>
          </p:cNvPr>
          <p:cNvSpPr>
            <a:spLocks noGrp="1"/>
          </p:cNvSpPr>
          <p:nvPr>
            <p:ph type="body" idx="13" hasCustomPrompt="1"/>
          </p:nvPr>
        </p:nvSpPr>
        <p:spPr>
          <a:xfrm>
            <a:off x="360000" y="948492"/>
            <a:ext cx="8424000" cy="285750"/>
          </a:xfrm>
        </p:spPr>
        <p:txBody>
          <a:bodyPr anchor="t" anchorCtr="0"/>
          <a:lstStyle>
            <a:lvl1pPr marL="0" indent="0">
              <a:spcBef>
                <a:spcPts val="0"/>
              </a:spcBef>
              <a:buNone/>
              <a:defRPr sz="1800" b="0" cap="all" baseline="0">
                <a:solidFill>
                  <a:schemeClr val="accent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AU" noProof="0" dirty="0"/>
              <a:t>subtitle</a:t>
            </a:r>
          </a:p>
        </p:txBody>
      </p:sp>
      <p:cxnSp>
        <p:nvCxnSpPr>
          <p:cNvPr id="11" name="Straight Connector 10">
            <a:extLst>
              <a:ext uri="{FF2B5EF4-FFF2-40B4-BE49-F238E27FC236}">
                <a16:creationId xmlns:a16="http://schemas.microsoft.com/office/drawing/2014/main" id="{EA075AAE-4490-4274-9DC5-02DE919ACC22}"/>
              </a:ext>
            </a:extLst>
          </p:cNvPr>
          <p:cNvCxnSpPr/>
          <p:nvPr userDrawn="1"/>
        </p:nvCxnSpPr>
        <p:spPr>
          <a:xfrm>
            <a:off x="360000" y="360000"/>
            <a:ext cx="842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8526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2 Picture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0B53ED3-393F-4BFB-AA35-4D9CD3413545}"/>
              </a:ext>
            </a:extLst>
          </p:cNvPr>
          <p:cNvSpPr>
            <a:spLocks noGrp="1"/>
          </p:cNvSpPr>
          <p:nvPr>
            <p:ph type="pic" sz="quarter" idx="19"/>
          </p:nvPr>
        </p:nvSpPr>
        <p:spPr>
          <a:xfrm>
            <a:off x="360000" y="1773238"/>
            <a:ext cx="5543999" cy="4724762"/>
          </a:xfrm>
          <a:solidFill>
            <a:schemeClr val="bg1">
              <a:lumMod val="95000"/>
            </a:schemeClr>
          </a:solidFill>
        </p:spPr>
        <p:txBody>
          <a:bodyPr/>
          <a:lstStyle>
            <a:lvl1pPr marL="0" indent="0" algn="ctr">
              <a:buNone/>
              <a:defRPr sz="1400"/>
            </a:lvl1pPr>
          </a:lstStyle>
          <a:p>
            <a:r>
              <a:rPr lang="en-AU" dirty="0"/>
              <a:t>Click icon to add picture</a:t>
            </a:r>
          </a:p>
        </p:txBody>
      </p:sp>
      <p:sp>
        <p:nvSpPr>
          <p:cNvPr id="2" name="Title 1"/>
          <p:cNvSpPr>
            <a:spLocks noGrp="1"/>
          </p:cNvSpPr>
          <p:nvPr>
            <p:ph type="title"/>
          </p:nvPr>
        </p:nvSpPr>
        <p:spPr>
          <a:xfrm>
            <a:off x="360000" y="563045"/>
            <a:ext cx="8424000" cy="345675"/>
          </a:xfrm>
        </p:spPr>
        <p:txBody>
          <a:bodyPr/>
          <a:lstStyle/>
          <a:p>
            <a:r>
              <a:rPr lang="en-AU" noProof="0" dirty="0"/>
              <a:t>Click to edit Master title style</a:t>
            </a:r>
          </a:p>
        </p:txBody>
      </p:sp>
      <p:sp>
        <p:nvSpPr>
          <p:cNvPr id="7" name="Date Placeholder 6">
            <a:extLst>
              <a:ext uri="{FF2B5EF4-FFF2-40B4-BE49-F238E27FC236}">
                <a16:creationId xmlns:a16="http://schemas.microsoft.com/office/drawing/2014/main" id="{38D9FAB8-9014-49DC-A318-6E3BEEB52CDD}"/>
              </a:ext>
            </a:extLst>
          </p:cNvPr>
          <p:cNvSpPr>
            <a:spLocks noGrp="1"/>
          </p:cNvSpPr>
          <p:nvPr>
            <p:ph type="dt" sz="half" idx="10"/>
          </p:nvPr>
        </p:nvSpPr>
        <p:spPr/>
        <p:txBody>
          <a:bodyPr/>
          <a:lstStyle/>
          <a:p>
            <a:r>
              <a:rPr lang="en-US"/>
              <a:t>00/00/2017</a:t>
            </a:r>
            <a:endParaRPr lang="en-AU" dirty="0"/>
          </a:p>
        </p:txBody>
      </p:sp>
      <p:sp>
        <p:nvSpPr>
          <p:cNvPr id="8" name="Footer Placeholder 7">
            <a:extLst>
              <a:ext uri="{FF2B5EF4-FFF2-40B4-BE49-F238E27FC236}">
                <a16:creationId xmlns:a16="http://schemas.microsoft.com/office/drawing/2014/main" id="{81F40FE5-8B3F-4417-B0A8-E0BB1AF1347B}"/>
              </a:ext>
            </a:extLst>
          </p:cNvPr>
          <p:cNvSpPr>
            <a:spLocks noGrp="1"/>
          </p:cNvSpPr>
          <p:nvPr>
            <p:ph type="ftr" sz="quarter" idx="11"/>
          </p:nvPr>
        </p:nvSpPr>
        <p:spPr/>
        <p:txBody>
          <a:bodyPr/>
          <a:lstStyle/>
          <a:p>
            <a:r>
              <a:rPr lang="en-AU"/>
              <a:t>Footer</a:t>
            </a:r>
            <a:endParaRPr lang="en-AU" dirty="0"/>
          </a:p>
        </p:txBody>
      </p:sp>
      <p:sp>
        <p:nvSpPr>
          <p:cNvPr id="9" name="Slide Number Placeholder 8">
            <a:extLst>
              <a:ext uri="{FF2B5EF4-FFF2-40B4-BE49-F238E27FC236}">
                <a16:creationId xmlns:a16="http://schemas.microsoft.com/office/drawing/2014/main" id="{DAD80652-ADA2-431B-8074-1A5451054FC8}"/>
              </a:ext>
            </a:extLst>
          </p:cNvPr>
          <p:cNvSpPr>
            <a:spLocks noGrp="1"/>
          </p:cNvSpPr>
          <p:nvPr>
            <p:ph type="sldNum" sz="quarter" idx="12"/>
          </p:nvPr>
        </p:nvSpPr>
        <p:spPr/>
        <p:txBody>
          <a:bodyPr/>
          <a:lstStyle/>
          <a:p>
            <a:fld id="{AD606251-D307-4491-9E5E-7D88612B5E59}" type="slidenum">
              <a:rPr lang="en-AU" smtClean="0"/>
              <a:pPr/>
              <a:t>‹#›</a:t>
            </a:fld>
            <a:endParaRPr lang="en-AU" dirty="0"/>
          </a:p>
        </p:txBody>
      </p:sp>
      <p:sp>
        <p:nvSpPr>
          <p:cNvPr id="12" name="Text Placeholder 2">
            <a:extLst>
              <a:ext uri="{FF2B5EF4-FFF2-40B4-BE49-F238E27FC236}">
                <a16:creationId xmlns:a16="http://schemas.microsoft.com/office/drawing/2014/main" id="{2B3DA15D-DD40-4063-9D6A-283A168FEF60}"/>
              </a:ext>
            </a:extLst>
          </p:cNvPr>
          <p:cNvSpPr>
            <a:spLocks noGrp="1"/>
          </p:cNvSpPr>
          <p:nvPr>
            <p:ph type="body" idx="13" hasCustomPrompt="1"/>
          </p:nvPr>
        </p:nvSpPr>
        <p:spPr>
          <a:xfrm>
            <a:off x="360000" y="948492"/>
            <a:ext cx="8424000" cy="285750"/>
          </a:xfrm>
        </p:spPr>
        <p:txBody>
          <a:bodyPr anchor="t" anchorCtr="0"/>
          <a:lstStyle>
            <a:lvl1pPr marL="0" indent="0">
              <a:spcBef>
                <a:spcPts val="0"/>
              </a:spcBef>
              <a:buNone/>
              <a:defRPr sz="1800" b="0" cap="all" baseline="0">
                <a:solidFill>
                  <a:schemeClr val="accent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AU" noProof="0" dirty="0"/>
              <a:t>subtitle</a:t>
            </a:r>
          </a:p>
        </p:txBody>
      </p:sp>
      <p:cxnSp>
        <p:nvCxnSpPr>
          <p:cNvPr id="11" name="Straight Connector 10">
            <a:extLst>
              <a:ext uri="{FF2B5EF4-FFF2-40B4-BE49-F238E27FC236}">
                <a16:creationId xmlns:a16="http://schemas.microsoft.com/office/drawing/2014/main" id="{EA075AAE-4490-4274-9DC5-02DE919ACC22}"/>
              </a:ext>
            </a:extLst>
          </p:cNvPr>
          <p:cNvCxnSpPr/>
          <p:nvPr userDrawn="1"/>
        </p:nvCxnSpPr>
        <p:spPr>
          <a:xfrm>
            <a:off x="360000" y="360000"/>
            <a:ext cx="842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icture Placeholder 4">
            <a:extLst>
              <a:ext uri="{FF2B5EF4-FFF2-40B4-BE49-F238E27FC236}">
                <a16:creationId xmlns:a16="http://schemas.microsoft.com/office/drawing/2014/main" id="{9731B8DA-4B25-49CD-8B0C-1F28D151F2B5}"/>
              </a:ext>
            </a:extLst>
          </p:cNvPr>
          <p:cNvSpPr>
            <a:spLocks noGrp="1"/>
          </p:cNvSpPr>
          <p:nvPr>
            <p:ph type="pic" sz="quarter" idx="20"/>
          </p:nvPr>
        </p:nvSpPr>
        <p:spPr>
          <a:xfrm>
            <a:off x="6120000" y="1773238"/>
            <a:ext cx="2664000" cy="4724762"/>
          </a:xfrm>
          <a:solidFill>
            <a:schemeClr val="bg1">
              <a:lumMod val="95000"/>
            </a:schemeClr>
          </a:solidFill>
        </p:spPr>
        <p:txBody>
          <a:bodyPr/>
          <a:lstStyle>
            <a:lvl1pPr marL="0" indent="0" algn="ctr">
              <a:buNone/>
              <a:defRPr sz="1400"/>
            </a:lvl1pPr>
          </a:lstStyle>
          <a:p>
            <a:r>
              <a:rPr lang="en-AU" dirty="0"/>
              <a:t>Click icon to add picture</a:t>
            </a:r>
          </a:p>
        </p:txBody>
      </p:sp>
    </p:spTree>
    <p:extLst>
      <p:ext uri="{BB962C8B-B14F-4D97-AF65-F5344CB8AC3E}">
        <p14:creationId xmlns:p14="http://schemas.microsoft.com/office/powerpoint/2010/main" val="6925264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 Picture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0B53ED3-393F-4BFB-AA35-4D9CD3413545}"/>
              </a:ext>
            </a:extLst>
          </p:cNvPr>
          <p:cNvSpPr>
            <a:spLocks noGrp="1"/>
          </p:cNvSpPr>
          <p:nvPr>
            <p:ph type="pic" sz="quarter" idx="19"/>
          </p:nvPr>
        </p:nvSpPr>
        <p:spPr>
          <a:xfrm>
            <a:off x="360001" y="1773238"/>
            <a:ext cx="4122000" cy="4724762"/>
          </a:xfrm>
          <a:solidFill>
            <a:schemeClr val="bg1">
              <a:lumMod val="95000"/>
            </a:schemeClr>
          </a:solidFill>
        </p:spPr>
        <p:txBody>
          <a:bodyPr/>
          <a:lstStyle>
            <a:lvl1pPr marL="0" indent="0" algn="ctr">
              <a:buNone/>
              <a:defRPr sz="1400"/>
            </a:lvl1pPr>
          </a:lstStyle>
          <a:p>
            <a:r>
              <a:rPr lang="en-AU" dirty="0"/>
              <a:t>Click icon to add picture</a:t>
            </a:r>
          </a:p>
        </p:txBody>
      </p:sp>
      <p:sp>
        <p:nvSpPr>
          <p:cNvPr id="2" name="Title 1"/>
          <p:cNvSpPr>
            <a:spLocks noGrp="1"/>
          </p:cNvSpPr>
          <p:nvPr>
            <p:ph type="title"/>
          </p:nvPr>
        </p:nvSpPr>
        <p:spPr>
          <a:xfrm>
            <a:off x="360000" y="563045"/>
            <a:ext cx="8424000" cy="345675"/>
          </a:xfrm>
        </p:spPr>
        <p:txBody>
          <a:bodyPr/>
          <a:lstStyle/>
          <a:p>
            <a:r>
              <a:rPr lang="en-AU" noProof="0" dirty="0"/>
              <a:t>Click to edit Master title style</a:t>
            </a:r>
          </a:p>
        </p:txBody>
      </p:sp>
      <p:sp>
        <p:nvSpPr>
          <p:cNvPr id="7" name="Date Placeholder 6">
            <a:extLst>
              <a:ext uri="{FF2B5EF4-FFF2-40B4-BE49-F238E27FC236}">
                <a16:creationId xmlns:a16="http://schemas.microsoft.com/office/drawing/2014/main" id="{38D9FAB8-9014-49DC-A318-6E3BEEB52CDD}"/>
              </a:ext>
            </a:extLst>
          </p:cNvPr>
          <p:cNvSpPr>
            <a:spLocks noGrp="1"/>
          </p:cNvSpPr>
          <p:nvPr>
            <p:ph type="dt" sz="half" idx="10"/>
          </p:nvPr>
        </p:nvSpPr>
        <p:spPr/>
        <p:txBody>
          <a:bodyPr/>
          <a:lstStyle/>
          <a:p>
            <a:r>
              <a:rPr lang="en-US"/>
              <a:t>00/00/2017</a:t>
            </a:r>
            <a:endParaRPr lang="en-AU" dirty="0"/>
          </a:p>
        </p:txBody>
      </p:sp>
      <p:sp>
        <p:nvSpPr>
          <p:cNvPr id="8" name="Footer Placeholder 7">
            <a:extLst>
              <a:ext uri="{FF2B5EF4-FFF2-40B4-BE49-F238E27FC236}">
                <a16:creationId xmlns:a16="http://schemas.microsoft.com/office/drawing/2014/main" id="{81F40FE5-8B3F-4417-B0A8-E0BB1AF1347B}"/>
              </a:ext>
            </a:extLst>
          </p:cNvPr>
          <p:cNvSpPr>
            <a:spLocks noGrp="1"/>
          </p:cNvSpPr>
          <p:nvPr>
            <p:ph type="ftr" sz="quarter" idx="11"/>
          </p:nvPr>
        </p:nvSpPr>
        <p:spPr/>
        <p:txBody>
          <a:bodyPr/>
          <a:lstStyle/>
          <a:p>
            <a:r>
              <a:rPr lang="en-AU"/>
              <a:t>Footer</a:t>
            </a:r>
            <a:endParaRPr lang="en-AU" dirty="0"/>
          </a:p>
        </p:txBody>
      </p:sp>
      <p:sp>
        <p:nvSpPr>
          <p:cNvPr id="9" name="Slide Number Placeholder 8">
            <a:extLst>
              <a:ext uri="{FF2B5EF4-FFF2-40B4-BE49-F238E27FC236}">
                <a16:creationId xmlns:a16="http://schemas.microsoft.com/office/drawing/2014/main" id="{DAD80652-ADA2-431B-8074-1A5451054FC8}"/>
              </a:ext>
            </a:extLst>
          </p:cNvPr>
          <p:cNvSpPr>
            <a:spLocks noGrp="1"/>
          </p:cNvSpPr>
          <p:nvPr>
            <p:ph type="sldNum" sz="quarter" idx="12"/>
          </p:nvPr>
        </p:nvSpPr>
        <p:spPr/>
        <p:txBody>
          <a:bodyPr/>
          <a:lstStyle/>
          <a:p>
            <a:fld id="{AD606251-D307-4491-9E5E-7D88612B5E59}" type="slidenum">
              <a:rPr lang="en-AU" smtClean="0"/>
              <a:pPr/>
              <a:t>‹#›</a:t>
            </a:fld>
            <a:endParaRPr lang="en-AU" dirty="0"/>
          </a:p>
        </p:txBody>
      </p:sp>
      <p:sp>
        <p:nvSpPr>
          <p:cNvPr id="12" name="Text Placeholder 2">
            <a:extLst>
              <a:ext uri="{FF2B5EF4-FFF2-40B4-BE49-F238E27FC236}">
                <a16:creationId xmlns:a16="http://schemas.microsoft.com/office/drawing/2014/main" id="{2B3DA15D-DD40-4063-9D6A-283A168FEF60}"/>
              </a:ext>
            </a:extLst>
          </p:cNvPr>
          <p:cNvSpPr>
            <a:spLocks noGrp="1"/>
          </p:cNvSpPr>
          <p:nvPr>
            <p:ph type="body" idx="13" hasCustomPrompt="1"/>
          </p:nvPr>
        </p:nvSpPr>
        <p:spPr>
          <a:xfrm>
            <a:off x="360000" y="948492"/>
            <a:ext cx="8424000" cy="285750"/>
          </a:xfrm>
        </p:spPr>
        <p:txBody>
          <a:bodyPr anchor="t" anchorCtr="0"/>
          <a:lstStyle>
            <a:lvl1pPr marL="0" indent="0">
              <a:spcBef>
                <a:spcPts val="0"/>
              </a:spcBef>
              <a:buNone/>
              <a:defRPr sz="1800" b="0" cap="all" baseline="0">
                <a:solidFill>
                  <a:schemeClr val="accent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AU" noProof="0" dirty="0"/>
              <a:t>subtitle</a:t>
            </a:r>
          </a:p>
        </p:txBody>
      </p:sp>
      <p:cxnSp>
        <p:nvCxnSpPr>
          <p:cNvPr id="11" name="Straight Connector 10">
            <a:extLst>
              <a:ext uri="{FF2B5EF4-FFF2-40B4-BE49-F238E27FC236}">
                <a16:creationId xmlns:a16="http://schemas.microsoft.com/office/drawing/2014/main" id="{EA075AAE-4490-4274-9DC5-02DE919ACC22}"/>
              </a:ext>
            </a:extLst>
          </p:cNvPr>
          <p:cNvCxnSpPr/>
          <p:nvPr userDrawn="1"/>
        </p:nvCxnSpPr>
        <p:spPr>
          <a:xfrm>
            <a:off x="360000" y="360000"/>
            <a:ext cx="842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icture Placeholder 4">
            <a:extLst>
              <a:ext uri="{FF2B5EF4-FFF2-40B4-BE49-F238E27FC236}">
                <a16:creationId xmlns:a16="http://schemas.microsoft.com/office/drawing/2014/main" id="{9731B8DA-4B25-49CD-8B0C-1F28D151F2B5}"/>
              </a:ext>
            </a:extLst>
          </p:cNvPr>
          <p:cNvSpPr>
            <a:spLocks noGrp="1"/>
          </p:cNvSpPr>
          <p:nvPr>
            <p:ph type="pic" sz="quarter" idx="20"/>
          </p:nvPr>
        </p:nvSpPr>
        <p:spPr>
          <a:xfrm>
            <a:off x="4662000" y="1773238"/>
            <a:ext cx="4122000" cy="2267183"/>
          </a:xfrm>
          <a:solidFill>
            <a:schemeClr val="bg1">
              <a:lumMod val="95000"/>
            </a:schemeClr>
          </a:solidFill>
        </p:spPr>
        <p:txBody>
          <a:bodyPr/>
          <a:lstStyle>
            <a:lvl1pPr marL="0" indent="0" algn="ctr">
              <a:buNone/>
              <a:defRPr sz="1400"/>
            </a:lvl1pPr>
          </a:lstStyle>
          <a:p>
            <a:r>
              <a:rPr lang="en-AU" dirty="0"/>
              <a:t>Click icon to add picture</a:t>
            </a:r>
          </a:p>
        </p:txBody>
      </p:sp>
      <p:sp>
        <p:nvSpPr>
          <p:cNvPr id="14" name="Picture Placeholder 4">
            <a:extLst>
              <a:ext uri="{FF2B5EF4-FFF2-40B4-BE49-F238E27FC236}">
                <a16:creationId xmlns:a16="http://schemas.microsoft.com/office/drawing/2014/main" id="{F13E719F-216E-4A45-81B4-FE09FC338B74}"/>
              </a:ext>
            </a:extLst>
          </p:cNvPr>
          <p:cNvSpPr>
            <a:spLocks noGrp="1"/>
          </p:cNvSpPr>
          <p:nvPr>
            <p:ph type="pic" sz="quarter" idx="21"/>
          </p:nvPr>
        </p:nvSpPr>
        <p:spPr>
          <a:xfrm>
            <a:off x="4662000" y="4230817"/>
            <a:ext cx="4122000" cy="2267183"/>
          </a:xfrm>
          <a:solidFill>
            <a:schemeClr val="bg1">
              <a:lumMod val="95000"/>
            </a:schemeClr>
          </a:solidFill>
        </p:spPr>
        <p:txBody>
          <a:bodyPr/>
          <a:lstStyle>
            <a:lvl1pPr marL="0" indent="0" algn="ctr">
              <a:buNone/>
              <a:defRPr sz="1400"/>
            </a:lvl1pPr>
          </a:lstStyle>
          <a:p>
            <a:r>
              <a:rPr lang="en-AU" dirty="0"/>
              <a:t>Click icon to add picture</a:t>
            </a:r>
          </a:p>
        </p:txBody>
      </p:sp>
    </p:spTree>
    <p:extLst>
      <p:ext uri="{BB962C8B-B14F-4D97-AF65-F5344CB8AC3E}">
        <p14:creationId xmlns:p14="http://schemas.microsoft.com/office/powerpoint/2010/main" val="21542676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4 Pictures">
    <p:spTree>
      <p:nvGrpSpPr>
        <p:cNvPr id="1" name=""/>
        <p:cNvGrpSpPr/>
        <p:nvPr/>
      </p:nvGrpSpPr>
      <p:grpSpPr>
        <a:xfrm>
          <a:off x="0" y="0"/>
          <a:ext cx="0" cy="0"/>
          <a:chOff x="0" y="0"/>
          <a:chExt cx="0" cy="0"/>
        </a:xfrm>
      </p:grpSpPr>
      <p:sp>
        <p:nvSpPr>
          <p:cNvPr id="2" name="Title 1"/>
          <p:cNvSpPr>
            <a:spLocks noGrp="1"/>
          </p:cNvSpPr>
          <p:nvPr>
            <p:ph type="title"/>
          </p:nvPr>
        </p:nvSpPr>
        <p:spPr>
          <a:xfrm>
            <a:off x="360000" y="563045"/>
            <a:ext cx="8424000" cy="345675"/>
          </a:xfrm>
        </p:spPr>
        <p:txBody>
          <a:bodyPr/>
          <a:lstStyle/>
          <a:p>
            <a:r>
              <a:rPr lang="en-AU" noProof="0" dirty="0"/>
              <a:t>Click to edit Master title style</a:t>
            </a:r>
          </a:p>
        </p:txBody>
      </p:sp>
      <p:sp>
        <p:nvSpPr>
          <p:cNvPr id="7" name="Date Placeholder 6">
            <a:extLst>
              <a:ext uri="{FF2B5EF4-FFF2-40B4-BE49-F238E27FC236}">
                <a16:creationId xmlns:a16="http://schemas.microsoft.com/office/drawing/2014/main" id="{38D9FAB8-9014-49DC-A318-6E3BEEB52CDD}"/>
              </a:ext>
            </a:extLst>
          </p:cNvPr>
          <p:cNvSpPr>
            <a:spLocks noGrp="1"/>
          </p:cNvSpPr>
          <p:nvPr>
            <p:ph type="dt" sz="half" idx="10"/>
          </p:nvPr>
        </p:nvSpPr>
        <p:spPr/>
        <p:txBody>
          <a:bodyPr/>
          <a:lstStyle/>
          <a:p>
            <a:r>
              <a:rPr lang="en-US"/>
              <a:t>00/00/2017</a:t>
            </a:r>
            <a:endParaRPr lang="en-AU" dirty="0"/>
          </a:p>
        </p:txBody>
      </p:sp>
      <p:sp>
        <p:nvSpPr>
          <p:cNvPr id="8" name="Footer Placeholder 7">
            <a:extLst>
              <a:ext uri="{FF2B5EF4-FFF2-40B4-BE49-F238E27FC236}">
                <a16:creationId xmlns:a16="http://schemas.microsoft.com/office/drawing/2014/main" id="{81F40FE5-8B3F-4417-B0A8-E0BB1AF1347B}"/>
              </a:ext>
            </a:extLst>
          </p:cNvPr>
          <p:cNvSpPr>
            <a:spLocks noGrp="1"/>
          </p:cNvSpPr>
          <p:nvPr>
            <p:ph type="ftr" sz="quarter" idx="11"/>
          </p:nvPr>
        </p:nvSpPr>
        <p:spPr/>
        <p:txBody>
          <a:bodyPr/>
          <a:lstStyle/>
          <a:p>
            <a:r>
              <a:rPr lang="en-AU"/>
              <a:t>Footer</a:t>
            </a:r>
            <a:endParaRPr lang="en-AU" dirty="0"/>
          </a:p>
        </p:txBody>
      </p:sp>
      <p:sp>
        <p:nvSpPr>
          <p:cNvPr id="9" name="Slide Number Placeholder 8">
            <a:extLst>
              <a:ext uri="{FF2B5EF4-FFF2-40B4-BE49-F238E27FC236}">
                <a16:creationId xmlns:a16="http://schemas.microsoft.com/office/drawing/2014/main" id="{DAD80652-ADA2-431B-8074-1A5451054FC8}"/>
              </a:ext>
            </a:extLst>
          </p:cNvPr>
          <p:cNvSpPr>
            <a:spLocks noGrp="1"/>
          </p:cNvSpPr>
          <p:nvPr>
            <p:ph type="sldNum" sz="quarter" idx="12"/>
          </p:nvPr>
        </p:nvSpPr>
        <p:spPr/>
        <p:txBody>
          <a:bodyPr/>
          <a:lstStyle/>
          <a:p>
            <a:fld id="{AD606251-D307-4491-9E5E-7D88612B5E59}" type="slidenum">
              <a:rPr lang="en-AU" smtClean="0"/>
              <a:pPr/>
              <a:t>‹#›</a:t>
            </a:fld>
            <a:endParaRPr lang="en-AU" dirty="0"/>
          </a:p>
        </p:txBody>
      </p:sp>
      <p:sp>
        <p:nvSpPr>
          <p:cNvPr id="12" name="Text Placeholder 2">
            <a:extLst>
              <a:ext uri="{FF2B5EF4-FFF2-40B4-BE49-F238E27FC236}">
                <a16:creationId xmlns:a16="http://schemas.microsoft.com/office/drawing/2014/main" id="{2B3DA15D-DD40-4063-9D6A-283A168FEF60}"/>
              </a:ext>
            </a:extLst>
          </p:cNvPr>
          <p:cNvSpPr>
            <a:spLocks noGrp="1"/>
          </p:cNvSpPr>
          <p:nvPr>
            <p:ph type="body" idx="13" hasCustomPrompt="1"/>
          </p:nvPr>
        </p:nvSpPr>
        <p:spPr>
          <a:xfrm>
            <a:off x="360000" y="948492"/>
            <a:ext cx="8424000" cy="285750"/>
          </a:xfrm>
        </p:spPr>
        <p:txBody>
          <a:bodyPr anchor="t" anchorCtr="0"/>
          <a:lstStyle>
            <a:lvl1pPr marL="0" indent="0">
              <a:spcBef>
                <a:spcPts val="0"/>
              </a:spcBef>
              <a:buNone/>
              <a:defRPr sz="1800" b="0" cap="all" baseline="0">
                <a:solidFill>
                  <a:schemeClr val="accent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AU" noProof="0" dirty="0"/>
              <a:t>subtitle</a:t>
            </a:r>
          </a:p>
        </p:txBody>
      </p:sp>
      <p:cxnSp>
        <p:nvCxnSpPr>
          <p:cNvPr id="11" name="Straight Connector 10">
            <a:extLst>
              <a:ext uri="{FF2B5EF4-FFF2-40B4-BE49-F238E27FC236}">
                <a16:creationId xmlns:a16="http://schemas.microsoft.com/office/drawing/2014/main" id="{EA075AAE-4490-4274-9DC5-02DE919ACC22}"/>
              </a:ext>
            </a:extLst>
          </p:cNvPr>
          <p:cNvCxnSpPr/>
          <p:nvPr userDrawn="1"/>
        </p:nvCxnSpPr>
        <p:spPr>
          <a:xfrm>
            <a:off x="360000" y="360000"/>
            <a:ext cx="842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icture Placeholder 4">
            <a:extLst>
              <a:ext uri="{FF2B5EF4-FFF2-40B4-BE49-F238E27FC236}">
                <a16:creationId xmlns:a16="http://schemas.microsoft.com/office/drawing/2014/main" id="{9731B8DA-4B25-49CD-8B0C-1F28D151F2B5}"/>
              </a:ext>
            </a:extLst>
          </p:cNvPr>
          <p:cNvSpPr>
            <a:spLocks noGrp="1"/>
          </p:cNvSpPr>
          <p:nvPr>
            <p:ph type="pic" sz="quarter" idx="20"/>
          </p:nvPr>
        </p:nvSpPr>
        <p:spPr>
          <a:xfrm>
            <a:off x="4662000" y="1773238"/>
            <a:ext cx="4122000" cy="2267183"/>
          </a:xfrm>
          <a:solidFill>
            <a:schemeClr val="bg1">
              <a:lumMod val="95000"/>
            </a:schemeClr>
          </a:solidFill>
        </p:spPr>
        <p:txBody>
          <a:bodyPr/>
          <a:lstStyle>
            <a:lvl1pPr marL="0" indent="0" algn="ctr">
              <a:buNone/>
              <a:defRPr sz="1400"/>
            </a:lvl1pPr>
          </a:lstStyle>
          <a:p>
            <a:r>
              <a:rPr lang="en-AU" dirty="0"/>
              <a:t>Click icon to add picture</a:t>
            </a:r>
          </a:p>
        </p:txBody>
      </p:sp>
      <p:sp>
        <p:nvSpPr>
          <p:cNvPr id="14" name="Picture Placeholder 4">
            <a:extLst>
              <a:ext uri="{FF2B5EF4-FFF2-40B4-BE49-F238E27FC236}">
                <a16:creationId xmlns:a16="http://schemas.microsoft.com/office/drawing/2014/main" id="{F13E719F-216E-4A45-81B4-FE09FC338B74}"/>
              </a:ext>
            </a:extLst>
          </p:cNvPr>
          <p:cNvSpPr>
            <a:spLocks noGrp="1"/>
          </p:cNvSpPr>
          <p:nvPr>
            <p:ph type="pic" sz="quarter" idx="21"/>
          </p:nvPr>
        </p:nvSpPr>
        <p:spPr>
          <a:xfrm>
            <a:off x="4662000" y="4230817"/>
            <a:ext cx="4122000" cy="2267183"/>
          </a:xfrm>
          <a:solidFill>
            <a:schemeClr val="bg1">
              <a:lumMod val="95000"/>
            </a:schemeClr>
          </a:solidFill>
        </p:spPr>
        <p:txBody>
          <a:bodyPr/>
          <a:lstStyle>
            <a:lvl1pPr marL="0" indent="0" algn="ctr">
              <a:buNone/>
              <a:defRPr sz="1400"/>
            </a:lvl1pPr>
          </a:lstStyle>
          <a:p>
            <a:r>
              <a:rPr lang="en-AU" dirty="0"/>
              <a:t>Click icon to add picture</a:t>
            </a:r>
          </a:p>
        </p:txBody>
      </p:sp>
      <p:sp>
        <p:nvSpPr>
          <p:cNvPr id="13" name="Picture Placeholder 4">
            <a:extLst>
              <a:ext uri="{FF2B5EF4-FFF2-40B4-BE49-F238E27FC236}">
                <a16:creationId xmlns:a16="http://schemas.microsoft.com/office/drawing/2014/main" id="{15DD12A6-DD44-4A5D-AAD7-53D655123A5A}"/>
              </a:ext>
            </a:extLst>
          </p:cNvPr>
          <p:cNvSpPr>
            <a:spLocks noGrp="1"/>
          </p:cNvSpPr>
          <p:nvPr>
            <p:ph type="pic" sz="quarter" idx="22"/>
          </p:nvPr>
        </p:nvSpPr>
        <p:spPr>
          <a:xfrm>
            <a:off x="360001" y="1773238"/>
            <a:ext cx="4122000" cy="2267183"/>
          </a:xfrm>
          <a:solidFill>
            <a:schemeClr val="bg1">
              <a:lumMod val="95000"/>
            </a:schemeClr>
          </a:solidFill>
        </p:spPr>
        <p:txBody>
          <a:bodyPr/>
          <a:lstStyle>
            <a:lvl1pPr marL="0" indent="0" algn="ctr">
              <a:buNone/>
              <a:defRPr sz="1400"/>
            </a:lvl1pPr>
          </a:lstStyle>
          <a:p>
            <a:r>
              <a:rPr lang="en-AU" dirty="0"/>
              <a:t>Click icon to add picture</a:t>
            </a:r>
          </a:p>
        </p:txBody>
      </p:sp>
      <p:sp>
        <p:nvSpPr>
          <p:cNvPr id="15" name="Picture Placeholder 4">
            <a:extLst>
              <a:ext uri="{FF2B5EF4-FFF2-40B4-BE49-F238E27FC236}">
                <a16:creationId xmlns:a16="http://schemas.microsoft.com/office/drawing/2014/main" id="{0191D516-FFCE-4D2F-996E-D6209752F823}"/>
              </a:ext>
            </a:extLst>
          </p:cNvPr>
          <p:cNvSpPr>
            <a:spLocks noGrp="1"/>
          </p:cNvSpPr>
          <p:nvPr>
            <p:ph type="pic" sz="quarter" idx="23"/>
          </p:nvPr>
        </p:nvSpPr>
        <p:spPr>
          <a:xfrm>
            <a:off x="360001" y="4230817"/>
            <a:ext cx="4122000" cy="2267183"/>
          </a:xfrm>
          <a:solidFill>
            <a:schemeClr val="bg1">
              <a:lumMod val="95000"/>
            </a:schemeClr>
          </a:solidFill>
        </p:spPr>
        <p:txBody>
          <a:bodyPr/>
          <a:lstStyle>
            <a:lvl1pPr marL="0" indent="0" algn="ctr">
              <a:buNone/>
              <a:defRPr sz="1400"/>
            </a:lvl1pPr>
          </a:lstStyle>
          <a:p>
            <a:r>
              <a:rPr lang="en-AU" dirty="0"/>
              <a:t>Click icon to add picture</a:t>
            </a:r>
          </a:p>
        </p:txBody>
      </p:sp>
    </p:spTree>
    <p:extLst>
      <p:ext uri="{BB962C8B-B14F-4D97-AF65-F5344CB8AC3E}">
        <p14:creationId xmlns:p14="http://schemas.microsoft.com/office/powerpoint/2010/main" val="35180136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5 Pictures">
    <p:spTree>
      <p:nvGrpSpPr>
        <p:cNvPr id="1" name=""/>
        <p:cNvGrpSpPr/>
        <p:nvPr/>
      </p:nvGrpSpPr>
      <p:grpSpPr>
        <a:xfrm>
          <a:off x="0" y="0"/>
          <a:ext cx="0" cy="0"/>
          <a:chOff x="0" y="0"/>
          <a:chExt cx="0" cy="0"/>
        </a:xfrm>
      </p:grpSpPr>
      <p:sp>
        <p:nvSpPr>
          <p:cNvPr id="2" name="Title 1"/>
          <p:cNvSpPr>
            <a:spLocks noGrp="1"/>
          </p:cNvSpPr>
          <p:nvPr>
            <p:ph type="title"/>
          </p:nvPr>
        </p:nvSpPr>
        <p:spPr>
          <a:xfrm>
            <a:off x="360000" y="563045"/>
            <a:ext cx="8424000" cy="345675"/>
          </a:xfrm>
        </p:spPr>
        <p:txBody>
          <a:bodyPr/>
          <a:lstStyle/>
          <a:p>
            <a:r>
              <a:rPr lang="en-AU" noProof="0" dirty="0"/>
              <a:t>Click to edit Master title style</a:t>
            </a:r>
          </a:p>
        </p:txBody>
      </p:sp>
      <p:sp>
        <p:nvSpPr>
          <p:cNvPr id="7" name="Date Placeholder 6">
            <a:extLst>
              <a:ext uri="{FF2B5EF4-FFF2-40B4-BE49-F238E27FC236}">
                <a16:creationId xmlns:a16="http://schemas.microsoft.com/office/drawing/2014/main" id="{38D9FAB8-9014-49DC-A318-6E3BEEB52CDD}"/>
              </a:ext>
            </a:extLst>
          </p:cNvPr>
          <p:cNvSpPr>
            <a:spLocks noGrp="1"/>
          </p:cNvSpPr>
          <p:nvPr>
            <p:ph type="dt" sz="half" idx="10"/>
          </p:nvPr>
        </p:nvSpPr>
        <p:spPr/>
        <p:txBody>
          <a:bodyPr/>
          <a:lstStyle/>
          <a:p>
            <a:r>
              <a:rPr lang="en-US"/>
              <a:t>00/00/2017</a:t>
            </a:r>
            <a:endParaRPr lang="en-AU" dirty="0"/>
          </a:p>
        </p:txBody>
      </p:sp>
      <p:sp>
        <p:nvSpPr>
          <p:cNvPr id="8" name="Footer Placeholder 7">
            <a:extLst>
              <a:ext uri="{FF2B5EF4-FFF2-40B4-BE49-F238E27FC236}">
                <a16:creationId xmlns:a16="http://schemas.microsoft.com/office/drawing/2014/main" id="{81F40FE5-8B3F-4417-B0A8-E0BB1AF1347B}"/>
              </a:ext>
            </a:extLst>
          </p:cNvPr>
          <p:cNvSpPr>
            <a:spLocks noGrp="1"/>
          </p:cNvSpPr>
          <p:nvPr>
            <p:ph type="ftr" sz="quarter" idx="11"/>
          </p:nvPr>
        </p:nvSpPr>
        <p:spPr/>
        <p:txBody>
          <a:bodyPr/>
          <a:lstStyle/>
          <a:p>
            <a:r>
              <a:rPr lang="en-AU"/>
              <a:t>Footer</a:t>
            </a:r>
            <a:endParaRPr lang="en-AU" dirty="0"/>
          </a:p>
        </p:txBody>
      </p:sp>
      <p:sp>
        <p:nvSpPr>
          <p:cNvPr id="9" name="Slide Number Placeholder 8">
            <a:extLst>
              <a:ext uri="{FF2B5EF4-FFF2-40B4-BE49-F238E27FC236}">
                <a16:creationId xmlns:a16="http://schemas.microsoft.com/office/drawing/2014/main" id="{DAD80652-ADA2-431B-8074-1A5451054FC8}"/>
              </a:ext>
            </a:extLst>
          </p:cNvPr>
          <p:cNvSpPr>
            <a:spLocks noGrp="1"/>
          </p:cNvSpPr>
          <p:nvPr>
            <p:ph type="sldNum" sz="quarter" idx="12"/>
          </p:nvPr>
        </p:nvSpPr>
        <p:spPr/>
        <p:txBody>
          <a:bodyPr/>
          <a:lstStyle/>
          <a:p>
            <a:fld id="{AD606251-D307-4491-9E5E-7D88612B5E59}" type="slidenum">
              <a:rPr lang="en-AU" smtClean="0"/>
              <a:pPr/>
              <a:t>‹#›</a:t>
            </a:fld>
            <a:endParaRPr lang="en-AU" dirty="0"/>
          </a:p>
        </p:txBody>
      </p:sp>
      <p:sp>
        <p:nvSpPr>
          <p:cNvPr id="12" name="Text Placeholder 2">
            <a:extLst>
              <a:ext uri="{FF2B5EF4-FFF2-40B4-BE49-F238E27FC236}">
                <a16:creationId xmlns:a16="http://schemas.microsoft.com/office/drawing/2014/main" id="{2B3DA15D-DD40-4063-9D6A-283A168FEF60}"/>
              </a:ext>
            </a:extLst>
          </p:cNvPr>
          <p:cNvSpPr>
            <a:spLocks noGrp="1"/>
          </p:cNvSpPr>
          <p:nvPr>
            <p:ph type="body" idx="13" hasCustomPrompt="1"/>
          </p:nvPr>
        </p:nvSpPr>
        <p:spPr>
          <a:xfrm>
            <a:off x="360000" y="948492"/>
            <a:ext cx="8424000" cy="285750"/>
          </a:xfrm>
        </p:spPr>
        <p:txBody>
          <a:bodyPr anchor="t" anchorCtr="0"/>
          <a:lstStyle>
            <a:lvl1pPr marL="0" indent="0">
              <a:spcBef>
                <a:spcPts val="0"/>
              </a:spcBef>
              <a:buNone/>
              <a:defRPr sz="1800" b="0" cap="all" baseline="0">
                <a:solidFill>
                  <a:schemeClr val="accent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AU" noProof="0" dirty="0"/>
              <a:t>subtitle</a:t>
            </a:r>
          </a:p>
        </p:txBody>
      </p:sp>
      <p:cxnSp>
        <p:nvCxnSpPr>
          <p:cNvPr id="11" name="Straight Connector 10">
            <a:extLst>
              <a:ext uri="{FF2B5EF4-FFF2-40B4-BE49-F238E27FC236}">
                <a16:creationId xmlns:a16="http://schemas.microsoft.com/office/drawing/2014/main" id="{EA075AAE-4490-4274-9DC5-02DE919ACC22}"/>
              </a:ext>
            </a:extLst>
          </p:cNvPr>
          <p:cNvCxnSpPr/>
          <p:nvPr userDrawn="1"/>
        </p:nvCxnSpPr>
        <p:spPr>
          <a:xfrm>
            <a:off x="360000" y="360000"/>
            <a:ext cx="842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icture Placeholder 4">
            <a:extLst>
              <a:ext uri="{FF2B5EF4-FFF2-40B4-BE49-F238E27FC236}">
                <a16:creationId xmlns:a16="http://schemas.microsoft.com/office/drawing/2014/main" id="{9731B8DA-4B25-49CD-8B0C-1F28D151F2B5}"/>
              </a:ext>
            </a:extLst>
          </p:cNvPr>
          <p:cNvSpPr>
            <a:spLocks noGrp="1"/>
          </p:cNvSpPr>
          <p:nvPr>
            <p:ph type="pic" sz="quarter" idx="20"/>
          </p:nvPr>
        </p:nvSpPr>
        <p:spPr>
          <a:xfrm>
            <a:off x="6120000" y="1773238"/>
            <a:ext cx="2664000" cy="2267183"/>
          </a:xfrm>
          <a:solidFill>
            <a:schemeClr val="bg1">
              <a:lumMod val="95000"/>
            </a:schemeClr>
          </a:solidFill>
        </p:spPr>
        <p:txBody>
          <a:bodyPr/>
          <a:lstStyle>
            <a:lvl1pPr marL="0" indent="0" algn="ctr">
              <a:buNone/>
              <a:defRPr sz="1400"/>
            </a:lvl1pPr>
          </a:lstStyle>
          <a:p>
            <a:r>
              <a:rPr lang="en-AU" dirty="0"/>
              <a:t>Click icon to add picture</a:t>
            </a:r>
          </a:p>
        </p:txBody>
      </p:sp>
      <p:sp>
        <p:nvSpPr>
          <p:cNvPr id="14" name="Picture Placeholder 4">
            <a:extLst>
              <a:ext uri="{FF2B5EF4-FFF2-40B4-BE49-F238E27FC236}">
                <a16:creationId xmlns:a16="http://schemas.microsoft.com/office/drawing/2014/main" id="{F13E719F-216E-4A45-81B4-FE09FC338B74}"/>
              </a:ext>
            </a:extLst>
          </p:cNvPr>
          <p:cNvSpPr>
            <a:spLocks noGrp="1"/>
          </p:cNvSpPr>
          <p:nvPr>
            <p:ph type="pic" sz="quarter" idx="21"/>
          </p:nvPr>
        </p:nvSpPr>
        <p:spPr>
          <a:xfrm>
            <a:off x="6120000" y="4230817"/>
            <a:ext cx="2664000" cy="2267183"/>
          </a:xfrm>
          <a:solidFill>
            <a:schemeClr val="bg1">
              <a:lumMod val="95000"/>
            </a:schemeClr>
          </a:solidFill>
        </p:spPr>
        <p:txBody>
          <a:bodyPr/>
          <a:lstStyle>
            <a:lvl1pPr marL="0" indent="0" algn="ctr">
              <a:buNone/>
              <a:defRPr sz="1400"/>
            </a:lvl1pPr>
          </a:lstStyle>
          <a:p>
            <a:r>
              <a:rPr lang="en-AU" dirty="0"/>
              <a:t>Click icon to add picture</a:t>
            </a:r>
          </a:p>
        </p:txBody>
      </p:sp>
      <p:sp>
        <p:nvSpPr>
          <p:cNvPr id="13" name="Picture Placeholder 4">
            <a:extLst>
              <a:ext uri="{FF2B5EF4-FFF2-40B4-BE49-F238E27FC236}">
                <a16:creationId xmlns:a16="http://schemas.microsoft.com/office/drawing/2014/main" id="{15DD12A6-DD44-4A5D-AAD7-53D655123A5A}"/>
              </a:ext>
            </a:extLst>
          </p:cNvPr>
          <p:cNvSpPr>
            <a:spLocks noGrp="1"/>
          </p:cNvSpPr>
          <p:nvPr>
            <p:ph type="pic" sz="quarter" idx="22"/>
          </p:nvPr>
        </p:nvSpPr>
        <p:spPr>
          <a:xfrm>
            <a:off x="3240000" y="1773238"/>
            <a:ext cx="2664000" cy="2267183"/>
          </a:xfrm>
          <a:solidFill>
            <a:schemeClr val="bg1">
              <a:lumMod val="95000"/>
            </a:schemeClr>
          </a:solidFill>
        </p:spPr>
        <p:txBody>
          <a:bodyPr/>
          <a:lstStyle>
            <a:lvl1pPr marL="0" indent="0" algn="ctr">
              <a:buNone/>
              <a:defRPr sz="1400"/>
            </a:lvl1pPr>
          </a:lstStyle>
          <a:p>
            <a:r>
              <a:rPr lang="en-AU" dirty="0"/>
              <a:t>Click icon to add picture</a:t>
            </a:r>
          </a:p>
        </p:txBody>
      </p:sp>
      <p:sp>
        <p:nvSpPr>
          <p:cNvPr id="15" name="Picture Placeholder 4">
            <a:extLst>
              <a:ext uri="{FF2B5EF4-FFF2-40B4-BE49-F238E27FC236}">
                <a16:creationId xmlns:a16="http://schemas.microsoft.com/office/drawing/2014/main" id="{0191D516-FFCE-4D2F-996E-D6209752F823}"/>
              </a:ext>
            </a:extLst>
          </p:cNvPr>
          <p:cNvSpPr>
            <a:spLocks noGrp="1"/>
          </p:cNvSpPr>
          <p:nvPr>
            <p:ph type="pic" sz="quarter" idx="23"/>
          </p:nvPr>
        </p:nvSpPr>
        <p:spPr>
          <a:xfrm>
            <a:off x="3240000" y="4230817"/>
            <a:ext cx="2664000" cy="2267183"/>
          </a:xfrm>
          <a:solidFill>
            <a:schemeClr val="bg1">
              <a:lumMod val="95000"/>
            </a:schemeClr>
          </a:solidFill>
        </p:spPr>
        <p:txBody>
          <a:bodyPr/>
          <a:lstStyle>
            <a:lvl1pPr marL="0" indent="0" algn="ctr">
              <a:buNone/>
              <a:defRPr sz="1400"/>
            </a:lvl1pPr>
          </a:lstStyle>
          <a:p>
            <a:r>
              <a:rPr lang="en-AU" dirty="0"/>
              <a:t>Click icon to add picture</a:t>
            </a:r>
          </a:p>
        </p:txBody>
      </p:sp>
      <p:sp>
        <p:nvSpPr>
          <p:cNvPr id="16" name="Picture Placeholder 4">
            <a:extLst>
              <a:ext uri="{FF2B5EF4-FFF2-40B4-BE49-F238E27FC236}">
                <a16:creationId xmlns:a16="http://schemas.microsoft.com/office/drawing/2014/main" id="{8647E362-3F2A-44DC-B591-08176A7CC686}"/>
              </a:ext>
            </a:extLst>
          </p:cNvPr>
          <p:cNvSpPr>
            <a:spLocks noGrp="1"/>
          </p:cNvSpPr>
          <p:nvPr>
            <p:ph type="pic" sz="quarter" idx="19"/>
          </p:nvPr>
        </p:nvSpPr>
        <p:spPr>
          <a:xfrm>
            <a:off x="360000" y="1773238"/>
            <a:ext cx="2664000" cy="4724762"/>
          </a:xfrm>
          <a:solidFill>
            <a:schemeClr val="bg1">
              <a:lumMod val="95000"/>
            </a:schemeClr>
          </a:solidFill>
        </p:spPr>
        <p:txBody>
          <a:bodyPr/>
          <a:lstStyle>
            <a:lvl1pPr marL="0" indent="0" algn="ctr">
              <a:buNone/>
              <a:defRPr sz="1400"/>
            </a:lvl1pPr>
          </a:lstStyle>
          <a:p>
            <a:r>
              <a:rPr lang="en-AU" dirty="0"/>
              <a:t>Click icon to add picture</a:t>
            </a:r>
          </a:p>
        </p:txBody>
      </p:sp>
    </p:spTree>
    <p:extLst>
      <p:ext uri="{BB962C8B-B14F-4D97-AF65-F5344CB8AC3E}">
        <p14:creationId xmlns:p14="http://schemas.microsoft.com/office/powerpoint/2010/main" val="2214853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or Table">
    <p:spTree>
      <p:nvGrpSpPr>
        <p:cNvPr id="1" name=""/>
        <p:cNvGrpSpPr/>
        <p:nvPr/>
      </p:nvGrpSpPr>
      <p:grpSpPr>
        <a:xfrm>
          <a:off x="0" y="0"/>
          <a:ext cx="0" cy="0"/>
          <a:chOff x="0" y="0"/>
          <a:chExt cx="0" cy="0"/>
        </a:xfrm>
      </p:grpSpPr>
      <p:sp>
        <p:nvSpPr>
          <p:cNvPr id="2" name="Title 1"/>
          <p:cNvSpPr>
            <a:spLocks noGrp="1"/>
          </p:cNvSpPr>
          <p:nvPr>
            <p:ph type="title"/>
          </p:nvPr>
        </p:nvSpPr>
        <p:spPr>
          <a:xfrm>
            <a:off x="360000" y="563045"/>
            <a:ext cx="8424000" cy="345675"/>
          </a:xfrm>
        </p:spPr>
        <p:txBody>
          <a:bodyPr/>
          <a:lstStyle/>
          <a:p>
            <a:r>
              <a:rPr lang="en-US" noProof="0"/>
              <a:t>Click to edit Master title style</a:t>
            </a:r>
            <a:endParaRPr lang="en-AU" noProof="0" dirty="0"/>
          </a:p>
        </p:txBody>
      </p:sp>
      <p:sp>
        <p:nvSpPr>
          <p:cNvPr id="7" name="Date Placeholder 6">
            <a:extLst>
              <a:ext uri="{FF2B5EF4-FFF2-40B4-BE49-F238E27FC236}">
                <a16:creationId xmlns:a16="http://schemas.microsoft.com/office/drawing/2014/main" id="{38D9FAB8-9014-49DC-A318-6E3BEEB52CDD}"/>
              </a:ext>
            </a:extLst>
          </p:cNvPr>
          <p:cNvSpPr>
            <a:spLocks noGrp="1"/>
          </p:cNvSpPr>
          <p:nvPr>
            <p:ph type="dt" sz="half" idx="10"/>
          </p:nvPr>
        </p:nvSpPr>
        <p:spPr/>
        <p:txBody>
          <a:bodyPr/>
          <a:lstStyle/>
          <a:p>
            <a:r>
              <a:rPr lang="en-US"/>
              <a:t>00/00/2017</a:t>
            </a:r>
            <a:endParaRPr lang="en-AU" dirty="0"/>
          </a:p>
        </p:txBody>
      </p:sp>
      <p:sp>
        <p:nvSpPr>
          <p:cNvPr id="8" name="Footer Placeholder 7">
            <a:extLst>
              <a:ext uri="{FF2B5EF4-FFF2-40B4-BE49-F238E27FC236}">
                <a16:creationId xmlns:a16="http://schemas.microsoft.com/office/drawing/2014/main" id="{81F40FE5-8B3F-4417-B0A8-E0BB1AF1347B}"/>
              </a:ext>
            </a:extLst>
          </p:cNvPr>
          <p:cNvSpPr>
            <a:spLocks noGrp="1"/>
          </p:cNvSpPr>
          <p:nvPr>
            <p:ph type="ftr" sz="quarter" idx="11"/>
          </p:nvPr>
        </p:nvSpPr>
        <p:spPr/>
        <p:txBody>
          <a:bodyPr/>
          <a:lstStyle/>
          <a:p>
            <a:r>
              <a:rPr lang="en-AU"/>
              <a:t>Footer</a:t>
            </a:r>
            <a:endParaRPr lang="en-AU" dirty="0"/>
          </a:p>
        </p:txBody>
      </p:sp>
      <p:sp>
        <p:nvSpPr>
          <p:cNvPr id="9" name="Slide Number Placeholder 8">
            <a:extLst>
              <a:ext uri="{FF2B5EF4-FFF2-40B4-BE49-F238E27FC236}">
                <a16:creationId xmlns:a16="http://schemas.microsoft.com/office/drawing/2014/main" id="{DAD80652-ADA2-431B-8074-1A5451054FC8}"/>
              </a:ext>
            </a:extLst>
          </p:cNvPr>
          <p:cNvSpPr>
            <a:spLocks noGrp="1"/>
          </p:cNvSpPr>
          <p:nvPr>
            <p:ph type="sldNum" sz="quarter" idx="12"/>
          </p:nvPr>
        </p:nvSpPr>
        <p:spPr>
          <a:xfrm>
            <a:off x="8424000" y="6588183"/>
            <a:ext cx="360000" cy="158750"/>
          </a:xfrm>
        </p:spPr>
        <p:txBody>
          <a:bodyPr/>
          <a:lstStyle/>
          <a:p>
            <a:fld id="{AD606251-D307-4491-9E5E-7D88612B5E59}" type="slidenum">
              <a:rPr lang="en-AU" smtClean="0"/>
              <a:pPr/>
              <a:t>‹#›</a:t>
            </a:fld>
            <a:endParaRPr lang="en-AU" dirty="0"/>
          </a:p>
        </p:txBody>
      </p:sp>
      <p:sp>
        <p:nvSpPr>
          <p:cNvPr id="12" name="Text Placeholder 2">
            <a:extLst>
              <a:ext uri="{FF2B5EF4-FFF2-40B4-BE49-F238E27FC236}">
                <a16:creationId xmlns:a16="http://schemas.microsoft.com/office/drawing/2014/main" id="{2B3DA15D-DD40-4063-9D6A-283A168FEF60}"/>
              </a:ext>
            </a:extLst>
          </p:cNvPr>
          <p:cNvSpPr>
            <a:spLocks noGrp="1"/>
          </p:cNvSpPr>
          <p:nvPr>
            <p:ph type="body" idx="13" hasCustomPrompt="1"/>
          </p:nvPr>
        </p:nvSpPr>
        <p:spPr>
          <a:xfrm>
            <a:off x="360000" y="948492"/>
            <a:ext cx="8434800" cy="285750"/>
          </a:xfrm>
        </p:spPr>
        <p:txBody>
          <a:bodyPr anchor="t" anchorCtr="0"/>
          <a:lstStyle>
            <a:lvl1pPr marL="0" indent="0">
              <a:spcBef>
                <a:spcPts val="0"/>
              </a:spcBef>
              <a:buNone/>
              <a:defRPr sz="1800" b="0" cap="all" baseline="0">
                <a:solidFill>
                  <a:schemeClr val="accent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AU" noProof="0" dirty="0"/>
              <a:t>subtitle</a:t>
            </a:r>
          </a:p>
        </p:txBody>
      </p:sp>
      <p:sp>
        <p:nvSpPr>
          <p:cNvPr id="11" name="Content Placeholder 10">
            <a:extLst>
              <a:ext uri="{FF2B5EF4-FFF2-40B4-BE49-F238E27FC236}">
                <a16:creationId xmlns:a16="http://schemas.microsoft.com/office/drawing/2014/main" id="{326A1E69-AD08-4B7F-B62A-19F173E9C80C}"/>
              </a:ext>
            </a:extLst>
          </p:cNvPr>
          <p:cNvSpPr>
            <a:spLocks noGrp="1"/>
          </p:cNvSpPr>
          <p:nvPr>
            <p:ph sz="quarter" idx="15" hasCustomPrompt="1"/>
          </p:nvPr>
        </p:nvSpPr>
        <p:spPr>
          <a:xfrm>
            <a:off x="1763688" y="1773238"/>
            <a:ext cx="7020000" cy="4582800"/>
          </a:xfrm>
          <a:solidFill>
            <a:schemeClr val="bg1">
              <a:lumMod val="95000"/>
            </a:schemeClr>
          </a:solidFill>
        </p:spPr>
        <p:txBody>
          <a:bodyPr/>
          <a:lstStyle>
            <a:lvl1pPr marL="0" indent="0" algn="ctr">
              <a:buNone/>
              <a:defRPr/>
            </a:lvl1pPr>
          </a:lstStyle>
          <a:p>
            <a:pPr lvl="0"/>
            <a:r>
              <a:rPr lang="en-US" dirty="0"/>
              <a:t>Click icon to add table or chart</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810034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or Table + Text">
    <p:spTree>
      <p:nvGrpSpPr>
        <p:cNvPr id="1" name=""/>
        <p:cNvGrpSpPr/>
        <p:nvPr/>
      </p:nvGrpSpPr>
      <p:grpSpPr>
        <a:xfrm>
          <a:off x="0" y="0"/>
          <a:ext cx="0" cy="0"/>
          <a:chOff x="0" y="0"/>
          <a:chExt cx="0" cy="0"/>
        </a:xfrm>
      </p:grpSpPr>
      <p:sp>
        <p:nvSpPr>
          <p:cNvPr id="2" name="Title 1"/>
          <p:cNvSpPr>
            <a:spLocks noGrp="1"/>
          </p:cNvSpPr>
          <p:nvPr>
            <p:ph type="title"/>
          </p:nvPr>
        </p:nvSpPr>
        <p:spPr>
          <a:xfrm>
            <a:off x="360000" y="563045"/>
            <a:ext cx="8424000" cy="345675"/>
          </a:xfrm>
        </p:spPr>
        <p:txBody>
          <a:bodyPr/>
          <a:lstStyle/>
          <a:p>
            <a:r>
              <a:rPr lang="en-US" noProof="0"/>
              <a:t>Click to edit Master title style</a:t>
            </a:r>
            <a:endParaRPr lang="en-AU" noProof="0" dirty="0"/>
          </a:p>
        </p:txBody>
      </p:sp>
      <p:sp>
        <p:nvSpPr>
          <p:cNvPr id="3" name="Content Placeholder 2"/>
          <p:cNvSpPr>
            <a:spLocks noGrp="1"/>
          </p:cNvSpPr>
          <p:nvPr>
            <p:ph idx="1" hasCustomPrompt="1"/>
          </p:nvPr>
        </p:nvSpPr>
        <p:spPr>
          <a:xfrm>
            <a:off x="3240000" y="1773238"/>
            <a:ext cx="5544000" cy="4584137"/>
          </a:xfrm>
          <a:solidFill>
            <a:schemeClr val="bg1">
              <a:lumMod val="95000"/>
            </a:schemeClr>
          </a:solidFill>
        </p:spPr>
        <p:txBody>
          <a:bodyPr/>
          <a:lstStyle>
            <a:lvl1pPr marL="0" indent="0" algn="ctr">
              <a:buNone/>
              <a:defRPr/>
            </a:lvl1pPr>
          </a:lstStyle>
          <a:p>
            <a:pPr lvl="0"/>
            <a:r>
              <a:rPr lang="en-AU" noProof="0" dirty="0"/>
              <a:t>Click icon to add table or chart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7" name="Date Placeholder 6">
            <a:extLst>
              <a:ext uri="{FF2B5EF4-FFF2-40B4-BE49-F238E27FC236}">
                <a16:creationId xmlns:a16="http://schemas.microsoft.com/office/drawing/2014/main" id="{38D9FAB8-9014-49DC-A318-6E3BEEB52CDD}"/>
              </a:ext>
            </a:extLst>
          </p:cNvPr>
          <p:cNvSpPr>
            <a:spLocks noGrp="1"/>
          </p:cNvSpPr>
          <p:nvPr>
            <p:ph type="dt" sz="half" idx="10"/>
          </p:nvPr>
        </p:nvSpPr>
        <p:spPr/>
        <p:txBody>
          <a:bodyPr/>
          <a:lstStyle/>
          <a:p>
            <a:r>
              <a:rPr lang="en-US"/>
              <a:t>00/00/2017</a:t>
            </a:r>
            <a:endParaRPr lang="en-AU" dirty="0"/>
          </a:p>
        </p:txBody>
      </p:sp>
      <p:sp>
        <p:nvSpPr>
          <p:cNvPr id="8" name="Footer Placeholder 7">
            <a:extLst>
              <a:ext uri="{FF2B5EF4-FFF2-40B4-BE49-F238E27FC236}">
                <a16:creationId xmlns:a16="http://schemas.microsoft.com/office/drawing/2014/main" id="{81F40FE5-8B3F-4417-B0A8-E0BB1AF1347B}"/>
              </a:ext>
            </a:extLst>
          </p:cNvPr>
          <p:cNvSpPr>
            <a:spLocks noGrp="1"/>
          </p:cNvSpPr>
          <p:nvPr>
            <p:ph type="ftr" sz="quarter" idx="11"/>
          </p:nvPr>
        </p:nvSpPr>
        <p:spPr/>
        <p:txBody>
          <a:bodyPr/>
          <a:lstStyle/>
          <a:p>
            <a:r>
              <a:rPr lang="en-AU"/>
              <a:t>Footer</a:t>
            </a:r>
            <a:endParaRPr lang="en-AU" dirty="0"/>
          </a:p>
        </p:txBody>
      </p:sp>
      <p:sp>
        <p:nvSpPr>
          <p:cNvPr id="9" name="Slide Number Placeholder 8">
            <a:extLst>
              <a:ext uri="{FF2B5EF4-FFF2-40B4-BE49-F238E27FC236}">
                <a16:creationId xmlns:a16="http://schemas.microsoft.com/office/drawing/2014/main" id="{DAD80652-ADA2-431B-8074-1A5451054FC8}"/>
              </a:ext>
            </a:extLst>
          </p:cNvPr>
          <p:cNvSpPr>
            <a:spLocks noGrp="1"/>
          </p:cNvSpPr>
          <p:nvPr>
            <p:ph type="sldNum" sz="quarter" idx="12"/>
          </p:nvPr>
        </p:nvSpPr>
        <p:spPr/>
        <p:txBody>
          <a:bodyPr/>
          <a:lstStyle/>
          <a:p>
            <a:fld id="{AD606251-D307-4491-9E5E-7D88612B5E59}" type="slidenum">
              <a:rPr lang="en-AU" smtClean="0"/>
              <a:pPr/>
              <a:t>‹#›</a:t>
            </a:fld>
            <a:endParaRPr lang="en-AU" dirty="0"/>
          </a:p>
        </p:txBody>
      </p:sp>
      <p:sp>
        <p:nvSpPr>
          <p:cNvPr id="12" name="Text Placeholder 2">
            <a:extLst>
              <a:ext uri="{FF2B5EF4-FFF2-40B4-BE49-F238E27FC236}">
                <a16:creationId xmlns:a16="http://schemas.microsoft.com/office/drawing/2014/main" id="{2B3DA15D-DD40-4063-9D6A-283A168FEF60}"/>
              </a:ext>
            </a:extLst>
          </p:cNvPr>
          <p:cNvSpPr>
            <a:spLocks noGrp="1"/>
          </p:cNvSpPr>
          <p:nvPr>
            <p:ph type="body" idx="13" hasCustomPrompt="1"/>
          </p:nvPr>
        </p:nvSpPr>
        <p:spPr>
          <a:xfrm>
            <a:off x="360000" y="948492"/>
            <a:ext cx="8424000" cy="285750"/>
          </a:xfrm>
        </p:spPr>
        <p:txBody>
          <a:bodyPr anchor="t" anchorCtr="0"/>
          <a:lstStyle>
            <a:lvl1pPr marL="0" indent="0">
              <a:spcBef>
                <a:spcPts val="0"/>
              </a:spcBef>
              <a:buNone/>
              <a:defRPr sz="1800" b="0" cap="all" baseline="0">
                <a:solidFill>
                  <a:schemeClr val="accent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AU" noProof="0" dirty="0"/>
              <a:t>subtitle</a:t>
            </a:r>
          </a:p>
        </p:txBody>
      </p:sp>
      <p:sp>
        <p:nvSpPr>
          <p:cNvPr id="10" name="Content Placeholder 2">
            <a:extLst>
              <a:ext uri="{FF2B5EF4-FFF2-40B4-BE49-F238E27FC236}">
                <a16:creationId xmlns:a16="http://schemas.microsoft.com/office/drawing/2014/main" id="{5B903765-4B00-4A17-A91F-E4CC2079826A}"/>
              </a:ext>
            </a:extLst>
          </p:cNvPr>
          <p:cNvSpPr>
            <a:spLocks noGrp="1"/>
          </p:cNvSpPr>
          <p:nvPr>
            <p:ph idx="18" hasCustomPrompt="1"/>
          </p:nvPr>
        </p:nvSpPr>
        <p:spPr>
          <a:xfrm>
            <a:off x="360001" y="1773238"/>
            <a:ext cx="2555816" cy="4584137"/>
          </a:xfrm>
        </p:spPr>
        <p:txBody>
          <a:bodyPr/>
          <a:lstStyle>
            <a:lvl1pPr>
              <a:defRPr sz="1400"/>
            </a:lvl1pPr>
            <a:lvl2pPr>
              <a:defRPr sz="1400"/>
            </a:lvl2pPr>
            <a:lvl3pPr>
              <a:defRPr sz="1400"/>
            </a:lvl3pPr>
            <a:lvl4pPr>
              <a:defRPr sz="1400"/>
            </a:lvl4pPr>
            <a:lvl5pPr>
              <a:defRPr sz="1400"/>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674338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AU" noProof="0" dirty="0"/>
          </a:p>
        </p:txBody>
      </p:sp>
      <p:sp>
        <p:nvSpPr>
          <p:cNvPr id="6" name="Date Placeholder 5">
            <a:extLst>
              <a:ext uri="{FF2B5EF4-FFF2-40B4-BE49-F238E27FC236}">
                <a16:creationId xmlns:a16="http://schemas.microsoft.com/office/drawing/2014/main" id="{B40F039F-FF19-43D1-A9C7-914AF67077D0}"/>
              </a:ext>
            </a:extLst>
          </p:cNvPr>
          <p:cNvSpPr>
            <a:spLocks noGrp="1"/>
          </p:cNvSpPr>
          <p:nvPr>
            <p:ph type="dt" sz="half" idx="10"/>
          </p:nvPr>
        </p:nvSpPr>
        <p:spPr/>
        <p:txBody>
          <a:bodyPr/>
          <a:lstStyle/>
          <a:p>
            <a:r>
              <a:rPr lang="en-US"/>
              <a:t>00/00/2017</a:t>
            </a:r>
            <a:endParaRPr lang="en-AU" dirty="0"/>
          </a:p>
        </p:txBody>
      </p:sp>
      <p:sp>
        <p:nvSpPr>
          <p:cNvPr id="7" name="Footer Placeholder 6">
            <a:extLst>
              <a:ext uri="{FF2B5EF4-FFF2-40B4-BE49-F238E27FC236}">
                <a16:creationId xmlns:a16="http://schemas.microsoft.com/office/drawing/2014/main" id="{AFE0CAC4-2BAE-4F73-986D-B9FC2775352C}"/>
              </a:ext>
            </a:extLst>
          </p:cNvPr>
          <p:cNvSpPr>
            <a:spLocks noGrp="1"/>
          </p:cNvSpPr>
          <p:nvPr>
            <p:ph type="ftr" sz="quarter" idx="11"/>
          </p:nvPr>
        </p:nvSpPr>
        <p:spPr/>
        <p:txBody>
          <a:bodyPr/>
          <a:lstStyle/>
          <a:p>
            <a:r>
              <a:rPr lang="en-AU"/>
              <a:t>Footer</a:t>
            </a:r>
            <a:endParaRPr lang="en-AU" dirty="0"/>
          </a:p>
        </p:txBody>
      </p:sp>
      <p:sp>
        <p:nvSpPr>
          <p:cNvPr id="8" name="Slide Number Placeholder 7">
            <a:extLst>
              <a:ext uri="{FF2B5EF4-FFF2-40B4-BE49-F238E27FC236}">
                <a16:creationId xmlns:a16="http://schemas.microsoft.com/office/drawing/2014/main" id="{FF245181-5CEC-457B-96D2-6063BB0097BF}"/>
              </a:ext>
            </a:extLst>
          </p:cNvPr>
          <p:cNvSpPr>
            <a:spLocks noGrp="1"/>
          </p:cNvSpPr>
          <p:nvPr>
            <p:ph type="sldNum" sz="quarter" idx="12"/>
          </p:nvPr>
        </p:nvSpPr>
        <p:spPr/>
        <p:txBody>
          <a:bodyPr/>
          <a:lstStyle/>
          <a:p>
            <a:fld id="{AD606251-D307-4491-9E5E-7D88612B5E59}" type="slidenum">
              <a:rPr lang="en-AU" smtClean="0"/>
              <a:pPr/>
              <a:t>‹#›</a:t>
            </a:fld>
            <a:endParaRPr lang="en-AU" dirty="0"/>
          </a:p>
        </p:txBody>
      </p:sp>
      <p:sp>
        <p:nvSpPr>
          <p:cNvPr id="9" name="Text Placeholder 2">
            <a:extLst>
              <a:ext uri="{FF2B5EF4-FFF2-40B4-BE49-F238E27FC236}">
                <a16:creationId xmlns:a16="http://schemas.microsoft.com/office/drawing/2014/main" id="{17EFAE86-5C6E-4240-B878-A3E5D2035C87}"/>
              </a:ext>
            </a:extLst>
          </p:cNvPr>
          <p:cNvSpPr>
            <a:spLocks noGrp="1"/>
          </p:cNvSpPr>
          <p:nvPr>
            <p:ph type="body" idx="13" hasCustomPrompt="1"/>
          </p:nvPr>
        </p:nvSpPr>
        <p:spPr>
          <a:xfrm>
            <a:off x="360000" y="948492"/>
            <a:ext cx="8424000" cy="285750"/>
          </a:xfrm>
        </p:spPr>
        <p:txBody>
          <a:bodyPr anchor="t" anchorCtr="0"/>
          <a:lstStyle>
            <a:lvl1pPr marL="0" indent="0">
              <a:spcBef>
                <a:spcPts val="0"/>
              </a:spcBef>
              <a:buNone/>
              <a:defRPr sz="1800" b="0" cap="all" baseline="0">
                <a:solidFill>
                  <a:schemeClr val="accent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AU" noProof="0" dirty="0"/>
              <a:t>subtitle</a:t>
            </a:r>
          </a:p>
        </p:txBody>
      </p:sp>
    </p:spTree>
    <p:extLst>
      <p:ext uri="{BB962C8B-B14F-4D97-AF65-F5344CB8AC3E}">
        <p14:creationId xmlns:p14="http://schemas.microsoft.com/office/powerpoint/2010/main" val="1009544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7EBE8D-BB65-4D0B-A9A4-F50674399B8E}"/>
              </a:ext>
            </a:extLst>
          </p:cNvPr>
          <p:cNvSpPr>
            <a:spLocks noGrp="1"/>
          </p:cNvSpPr>
          <p:nvPr>
            <p:ph type="dt" sz="half" idx="10"/>
          </p:nvPr>
        </p:nvSpPr>
        <p:spPr/>
        <p:txBody>
          <a:bodyPr/>
          <a:lstStyle/>
          <a:p>
            <a:r>
              <a:rPr lang="en-US"/>
              <a:t>00/00/2017</a:t>
            </a:r>
            <a:endParaRPr lang="en-AU" dirty="0"/>
          </a:p>
        </p:txBody>
      </p:sp>
      <p:sp>
        <p:nvSpPr>
          <p:cNvPr id="3" name="Footer Placeholder 2">
            <a:extLst>
              <a:ext uri="{FF2B5EF4-FFF2-40B4-BE49-F238E27FC236}">
                <a16:creationId xmlns:a16="http://schemas.microsoft.com/office/drawing/2014/main" id="{7AB2109B-3F9C-447D-A0E3-29E371B9E8AF}"/>
              </a:ext>
            </a:extLst>
          </p:cNvPr>
          <p:cNvSpPr>
            <a:spLocks noGrp="1"/>
          </p:cNvSpPr>
          <p:nvPr>
            <p:ph type="ftr" sz="quarter" idx="11"/>
          </p:nvPr>
        </p:nvSpPr>
        <p:spPr/>
        <p:txBody>
          <a:bodyPr/>
          <a:lstStyle/>
          <a:p>
            <a:r>
              <a:rPr lang="en-AU"/>
              <a:t>Footer</a:t>
            </a:r>
            <a:endParaRPr lang="en-AU" dirty="0"/>
          </a:p>
        </p:txBody>
      </p:sp>
      <p:sp>
        <p:nvSpPr>
          <p:cNvPr id="4" name="Slide Number Placeholder 3">
            <a:extLst>
              <a:ext uri="{FF2B5EF4-FFF2-40B4-BE49-F238E27FC236}">
                <a16:creationId xmlns:a16="http://schemas.microsoft.com/office/drawing/2014/main" id="{A95D80F4-E9F4-4F94-9A6D-C982C9BE2A85}"/>
              </a:ext>
            </a:extLst>
          </p:cNvPr>
          <p:cNvSpPr>
            <a:spLocks noGrp="1"/>
          </p:cNvSpPr>
          <p:nvPr>
            <p:ph type="sldNum" sz="quarter" idx="12"/>
          </p:nvPr>
        </p:nvSpPr>
        <p:spPr/>
        <p:txBody>
          <a:bodyPr/>
          <a:lstStyle/>
          <a:p>
            <a:fld id="{AD606251-D307-4491-9E5E-7D88612B5E59}" type="slidenum">
              <a:rPr lang="en-AU" smtClean="0"/>
              <a:pPr/>
              <a:t>‹#›</a:t>
            </a:fld>
            <a:endParaRPr lang="en-AU" dirty="0"/>
          </a:p>
        </p:txBody>
      </p:sp>
    </p:spTree>
    <p:extLst>
      <p:ext uri="{BB962C8B-B14F-4D97-AF65-F5344CB8AC3E}">
        <p14:creationId xmlns:p14="http://schemas.microsoft.com/office/powerpoint/2010/main" val="2521091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563045"/>
            <a:ext cx="8424000" cy="345675"/>
          </a:xfrm>
        </p:spPr>
        <p:txBody>
          <a:bodyPr/>
          <a:lstStyle/>
          <a:p>
            <a:r>
              <a:rPr lang="en-AU" noProof="0" dirty="0"/>
              <a:t>Click to edit Master title style</a:t>
            </a:r>
          </a:p>
        </p:txBody>
      </p:sp>
      <p:sp>
        <p:nvSpPr>
          <p:cNvPr id="3" name="Content Placeholder 2"/>
          <p:cNvSpPr>
            <a:spLocks noGrp="1"/>
          </p:cNvSpPr>
          <p:nvPr>
            <p:ph idx="1" hasCustomPrompt="1"/>
          </p:nvPr>
        </p:nvSpPr>
        <p:spPr>
          <a:xfrm>
            <a:off x="3240000" y="1773238"/>
            <a:ext cx="5544000" cy="4584137"/>
          </a:xfrm>
        </p:spPr>
        <p:txBody>
          <a:bodyPr/>
          <a:lstStyle>
            <a:lvl1pPr>
              <a:defRPr/>
            </a:lvl1pPr>
          </a:lstStyle>
          <a:p>
            <a:pPr lvl="0"/>
            <a:r>
              <a:rPr lang="en-AU" noProof="0" dirty="0"/>
              <a:t>Click to add text increase to 20pt for large text and reduce to 14pt for small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7" name="Date Placeholder 6">
            <a:extLst>
              <a:ext uri="{FF2B5EF4-FFF2-40B4-BE49-F238E27FC236}">
                <a16:creationId xmlns:a16="http://schemas.microsoft.com/office/drawing/2014/main" id="{38D9FAB8-9014-49DC-A318-6E3BEEB52CDD}"/>
              </a:ext>
            </a:extLst>
          </p:cNvPr>
          <p:cNvSpPr>
            <a:spLocks noGrp="1"/>
          </p:cNvSpPr>
          <p:nvPr>
            <p:ph type="dt" sz="half" idx="10"/>
          </p:nvPr>
        </p:nvSpPr>
        <p:spPr/>
        <p:txBody>
          <a:bodyPr/>
          <a:lstStyle/>
          <a:p>
            <a:r>
              <a:rPr lang="en-US"/>
              <a:t>00/00/2017</a:t>
            </a:r>
            <a:endParaRPr lang="en-AU" dirty="0"/>
          </a:p>
        </p:txBody>
      </p:sp>
      <p:sp>
        <p:nvSpPr>
          <p:cNvPr id="8" name="Footer Placeholder 7">
            <a:extLst>
              <a:ext uri="{FF2B5EF4-FFF2-40B4-BE49-F238E27FC236}">
                <a16:creationId xmlns:a16="http://schemas.microsoft.com/office/drawing/2014/main" id="{81F40FE5-8B3F-4417-B0A8-E0BB1AF1347B}"/>
              </a:ext>
            </a:extLst>
          </p:cNvPr>
          <p:cNvSpPr>
            <a:spLocks noGrp="1"/>
          </p:cNvSpPr>
          <p:nvPr>
            <p:ph type="ftr" sz="quarter" idx="11"/>
          </p:nvPr>
        </p:nvSpPr>
        <p:spPr/>
        <p:txBody>
          <a:bodyPr/>
          <a:lstStyle/>
          <a:p>
            <a:r>
              <a:rPr lang="en-AU"/>
              <a:t>Footer</a:t>
            </a:r>
            <a:endParaRPr lang="en-AU" dirty="0"/>
          </a:p>
        </p:txBody>
      </p:sp>
      <p:sp>
        <p:nvSpPr>
          <p:cNvPr id="9" name="Slide Number Placeholder 8">
            <a:extLst>
              <a:ext uri="{FF2B5EF4-FFF2-40B4-BE49-F238E27FC236}">
                <a16:creationId xmlns:a16="http://schemas.microsoft.com/office/drawing/2014/main" id="{DAD80652-ADA2-431B-8074-1A5451054FC8}"/>
              </a:ext>
            </a:extLst>
          </p:cNvPr>
          <p:cNvSpPr>
            <a:spLocks noGrp="1"/>
          </p:cNvSpPr>
          <p:nvPr>
            <p:ph type="sldNum" sz="quarter" idx="12"/>
          </p:nvPr>
        </p:nvSpPr>
        <p:spPr/>
        <p:txBody>
          <a:bodyPr/>
          <a:lstStyle/>
          <a:p>
            <a:fld id="{AD606251-D307-4491-9E5E-7D88612B5E59}" type="slidenum">
              <a:rPr lang="en-AU" smtClean="0"/>
              <a:pPr/>
              <a:t>‹#›</a:t>
            </a:fld>
            <a:endParaRPr lang="en-AU" dirty="0"/>
          </a:p>
        </p:txBody>
      </p:sp>
      <p:sp>
        <p:nvSpPr>
          <p:cNvPr id="12" name="Text Placeholder 2">
            <a:extLst>
              <a:ext uri="{FF2B5EF4-FFF2-40B4-BE49-F238E27FC236}">
                <a16:creationId xmlns:a16="http://schemas.microsoft.com/office/drawing/2014/main" id="{2B3DA15D-DD40-4063-9D6A-283A168FEF60}"/>
              </a:ext>
            </a:extLst>
          </p:cNvPr>
          <p:cNvSpPr>
            <a:spLocks noGrp="1"/>
          </p:cNvSpPr>
          <p:nvPr>
            <p:ph type="body" idx="13" hasCustomPrompt="1"/>
          </p:nvPr>
        </p:nvSpPr>
        <p:spPr>
          <a:xfrm>
            <a:off x="360000" y="948492"/>
            <a:ext cx="8424000" cy="285750"/>
          </a:xfrm>
        </p:spPr>
        <p:txBody>
          <a:bodyPr anchor="t" anchorCtr="0"/>
          <a:lstStyle>
            <a:lvl1pPr marL="0" indent="0">
              <a:spcBef>
                <a:spcPts val="0"/>
              </a:spcBef>
              <a:buNone/>
              <a:defRPr sz="1800" b="0" cap="all" baseline="0">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AU" noProof="0" dirty="0"/>
              <a:t>subtitle</a:t>
            </a:r>
          </a:p>
        </p:txBody>
      </p:sp>
    </p:spTree>
    <p:extLst>
      <p:ext uri="{BB962C8B-B14F-4D97-AF65-F5344CB8AC3E}">
        <p14:creationId xmlns:p14="http://schemas.microsoft.com/office/powerpoint/2010/main" val="2218003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theme" Target="../theme/theme5.xml"/><Relationship Id="rId4"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heme" Target="../theme/theme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563045"/>
            <a:ext cx="8424000" cy="345675"/>
          </a:xfrm>
          <a:prstGeom prst="rect">
            <a:avLst/>
          </a:prstGeom>
        </p:spPr>
        <p:txBody>
          <a:bodyPr vert="horz" lIns="0" tIns="0" rIns="0" bIns="0" rtlCol="0" anchor="t" anchorCtr="0">
            <a:noAutofit/>
          </a:bodyPr>
          <a:lstStyle/>
          <a:p>
            <a:r>
              <a:rPr lang="en-US" noProof="0"/>
              <a:t>Click to edit Master title style</a:t>
            </a:r>
            <a:endParaRPr lang="en-AU" noProof="0" dirty="0"/>
          </a:p>
        </p:txBody>
      </p:sp>
      <p:sp>
        <p:nvSpPr>
          <p:cNvPr id="3" name="Text Placeholder 2"/>
          <p:cNvSpPr>
            <a:spLocks noGrp="1"/>
          </p:cNvSpPr>
          <p:nvPr>
            <p:ph type="body" idx="1"/>
          </p:nvPr>
        </p:nvSpPr>
        <p:spPr>
          <a:xfrm>
            <a:off x="360000" y="1773238"/>
            <a:ext cx="8424000" cy="4584137"/>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p:cNvSpPr>
            <a:spLocks noGrp="1"/>
          </p:cNvSpPr>
          <p:nvPr>
            <p:ph type="dt" sz="half" idx="2"/>
          </p:nvPr>
        </p:nvSpPr>
        <p:spPr>
          <a:xfrm>
            <a:off x="6768000" y="6588183"/>
            <a:ext cx="1620000" cy="158750"/>
          </a:xfrm>
          <a:prstGeom prst="rect">
            <a:avLst/>
          </a:prstGeom>
        </p:spPr>
        <p:txBody>
          <a:bodyPr vert="horz" lIns="0" tIns="0" rIns="0" bIns="0" rtlCol="0" anchor="ctr"/>
          <a:lstStyle>
            <a:lvl1pPr algn="r">
              <a:defRPr sz="700" b="0">
                <a:solidFill>
                  <a:schemeClr val="accent2"/>
                </a:solidFill>
              </a:defRPr>
            </a:lvl1pPr>
          </a:lstStyle>
          <a:p>
            <a:r>
              <a:rPr lang="en-US"/>
              <a:t>00/00/2017</a:t>
            </a:r>
            <a:endParaRPr lang="en-AU" dirty="0"/>
          </a:p>
        </p:txBody>
      </p:sp>
      <p:sp>
        <p:nvSpPr>
          <p:cNvPr id="5" name="Footer Placeholder 4"/>
          <p:cNvSpPr>
            <a:spLocks noGrp="1"/>
          </p:cNvSpPr>
          <p:nvPr>
            <p:ph type="ftr" sz="quarter" idx="3"/>
          </p:nvPr>
        </p:nvSpPr>
        <p:spPr>
          <a:xfrm>
            <a:off x="360000" y="6588183"/>
            <a:ext cx="8028000" cy="158750"/>
          </a:xfrm>
          <a:prstGeom prst="rect">
            <a:avLst/>
          </a:prstGeom>
        </p:spPr>
        <p:txBody>
          <a:bodyPr vert="horz" lIns="0" tIns="0" rIns="0" bIns="0" rtlCol="0" anchor="ctr"/>
          <a:lstStyle>
            <a:lvl1pPr algn="l">
              <a:defRPr sz="700" b="0" cap="none" baseline="0">
                <a:solidFill>
                  <a:schemeClr val="accent2"/>
                </a:solidFill>
              </a:defRPr>
            </a:lvl1pPr>
          </a:lstStyle>
          <a:p>
            <a:r>
              <a:rPr lang="en-AU" dirty="0"/>
              <a:t>Footer</a:t>
            </a:r>
          </a:p>
        </p:txBody>
      </p:sp>
      <p:sp>
        <p:nvSpPr>
          <p:cNvPr id="6" name="Slide Number Placeholder 5"/>
          <p:cNvSpPr>
            <a:spLocks noGrp="1"/>
          </p:cNvSpPr>
          <p:nvPr>
            <p:ph type="sldNum" sz="quarter" idx="4"/>
          </p:nvPr>
        </p:nvSpPr>
        <p:spPr>
          <a:xfrm>
            <a:off x="8424000" y="6588183"/>
            <a:ext cx="360000" cy="158750"/>
          </a:xfrm>
          <a:prstGeom prst="rect">
            <a:avLst/>
          </a:prstGeom>
        </p:spPr>
        <p:txBody>
          <a:bodyPr vert="horz" lIns="0" tIns="0" rIns="0" bIns="0" rtlCol="0" anchor="ctr"/>
          <a:lstStyle>
            <a:lvl1pPr algn="r">
              <a:defRPr sz="700" b="0">
                <a:solidFill>
                  <a:schemeClr val="accent2"/>
                </a:solidFill>
              </a:defRPr>
            </a:lvl1pPr>
          </a:lstStyle>
          <a:p>
            <a:fld id="{AD606251-D307-4491-9E5E-7D88612B5E59}" type="slidenum">
              <a:rPr lang="en-AU" smtClean="0"/>
              <a:pPr/>
              <a:t>‹#›</a:t>
            </a:fld>
            <a:endParaRPr lang="en-AU" dirty="0"/>
          </a:p>
        </p:txBody>
      </p:sp>
      <p:cxnSp>
        <p:nvCxnSpPr>
          <p:cNvPr id="15" name="Straight Connector 14">
            <a:extLst>
              <a:ext uri="{FF2B5EF4-FFF2-40B4-BE49-F238E27FC236}">
                <a16:creationId xmlns:a16="http://schemas.microsoft.com/office/drawing/2014/main" id="{06168AC9-C02D-4EA8-ABDB-9B0199B5EC22}"/>
              </a:ext>
            </a:extLst>
          </p:cNvPr>
          <p:cNvCxnSpPr/>
          <p:nvPr userDrawn="1"/>
        </p:nvCxnSpPr>
        <p:spPr>
          <a:xfrm>
            <a:off x="360000" y="360000"/>
            <a:ext cx="842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D0E8A33-2438-46FB-800A-7B96F234D3D3}"/>
              </a:ext>
            </a:extLst>
          </p:cNvPr>
          <p:cNvCxnSpPr/>
          <p:nvPr userDrawn="1"/>
        </p:nvCxnSpPr>
        <p:spPr>
          <a:xfrm>
            <a:off x="360000" y="6498000"/>
            <a:ext cx="842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1091343"/>
      </p:ext>
    </p:extLst>
  </p:cSld>
  <p:clrMap bg1="lt1" tx1="dk1" bg2="lt2" tx2="dk2" accent1="accent1" accent2="accent2" accent3="accent3" accent4="accent4" accent5="accent5" accent6="accent6" hlink="hlink" folHlink="folHlink"/>
  <p:sldLayoutIdLst>
    <p:sldLayoutId id="2147483650" r:id="rId1"/>
    <p:sldLayoutId id="2147483674" r:id="rId2"/>
    <p:sldLayoutId id="2147483657" r:id="rId3"/>
    <p:sldLayoutId id="2147483688" r:id="rId4"/>
    <p:sldLayoutId id="2147483675" r:id="rId5"/>
    <p:sldLayoutId id="2147483676" r:id="rId6"/>
    <p:sldLayoutId id="2147483654" r:id="rId7"/>
    <p:sldLayoutId id="2147483655" r:id="rId8"/>
  </p:sldLayoutIdLst>
  <p:hf hdr="0" ftr="0" dt="0"/>
  <p:txStyles>
    <p:titleStyle>
      <a:lvl1pPr algn="l" defTabSz="914378" rtl="0" eaLnBrk="1" latinLnBrk="0" hangingPunct="1">
        <a:lnSpc>
          <a:spcPct val="80000"/>
        </a:lnSpc>
        <a:spcBef>
          <a:spcPct val="0"/>
        </a:spcBef>
        <a:buNone/>
        <a:defRPr sz="2600" b="0" kern="1200">
          <a:solidFill>
            <a:schemeClr val="accent1"/>
          </a:solidFill>
          <a:latin typeface="+mj-lt"/>
          <a:ea typeface="+mj-ea"/>
          <a:cs typeface="+mj-cs"/>
        </a:defRPr>
      </a:lvl1pPr>
    </p:titleStyle>
    <p:bodyStyle>
      <a:lvl1pPr marL="266693" indent="-266693" algn="l" defTabSz="914378" rtl="0" eaLnBrk="1" latinLnBrk="0" hangingPunct="1">
        <a:spcBef>
          <a:spcPts val="1200"/>
        </a:spcBef>
        <a:buFont typeface="Arial" panose="020B0604020202020204" pitchFamily="34" charset="0"/>
        <a:buChar char="•"/>
        <a:defRPr sz="1800" b="0" kern="1200">
          <a:solidFill>
            <a:schemeClr val="tx1"/>
          </a:solidFill>
          <a:latin typeface="+mn-lt"/>
          <a:ea typeface="+mn-ea"/>
          <a:cs typeface="+mn-cs"/>
        </a:defRPr>
      </a:lvl1pPr>
      <a:lvl2pPr marL="541325" indent="-274631" algn="l" defTabSz="914378" rtl="0" eaLnBrk="1" latinLnBrk="0" hangingPunct="1">
        <a:spcBef>
          <a:spcPts val="300"/>
        </a:spcBef>
        <a:buFont typeface="Sailec" panose="00000500000000000000" pitchFamily="50" charset="0"/>
        <a:buChar char="–"/>
        <a:defRPr sz="1800" b="0" kern="1200">
          <a:solidFill>
            <a:schemeClr val="tx1"/>
          </a:solidFill>
          <a:latin typeface="+mn-lt"/>
          <a:ea typeface="+mn-ea"/>
          <a:cs typeface="+mn-cs"/>
        </a:defRPr>
      </a:lvl2pPr>
      <a:lvl3pPr marL="808018" indent="-266693" algn="l" defTabSz="914378" rtl="0" eaLnBrk="1" latinLnBrk="0" hangingPunct="1">
        <a:spcBef>
          <a:spcPts val="300"/>
        </a:spcBef>
        <a:buFont typeface="Sailec" panose="00000500000000000000" pitchFamily="50" charset="0"/>
        <a:buChar char="–"/>
        <a:defRPr sz="1800" b="0" kern="1200">
          <a:solidFill>
            <a:schemeClr val="tx1"/>
          </a:solidFill>
          <a:latin typeface="+mn-lt"/>
          <a:ea typeface="+mn-ea"/>
          <a:cs typeface="+mn-cs"/>
        </a:defRPr>
      </a:lvl3pPr>
      <a:lvl4pPr marL="1074711" indent="-266693" algn="l" defTabSz="914378" rtl="0" eaLnBrk="1" latinLnBrk="0" hangingPunct="1">
        <a:spcBef>
          <a:spcPts val="300"/>
        </a:spcBef>
        <a:buFont typeface="Sailec" panose="00000500000000000000" pitchFamily="50" charset="0"/>
        <a:buChar char="–"/>
        <a:defRPr sz="1800" b="0" kern="1200">
          <a:solidFill>
            <a:schemeClr val="tx1"/>
          </a:solidFill>
          <a:latin typeface="+mn-lt"/>
          <a:ea typeface="+mn-ea"/>
          <a:cs typeface="+mn-cs"/>
        </a:defRPr>
      </a:lvl4pPr>
      <a:lvl5pPr marL="1339817" indent="-265106" algn="l" defTabSz="914378" rtl="0" eaLnBrk="1" latinLnBrk="0" hangingPunct="1">
        <a:spcBef>
          <a:spcPts val="300"/>
        </a:spcBef>
        <a:buFont typeface="Sailec" panose="00000500000000000000" pitchFamily="50" charset="0"/>
        <a:buChar char="–"/>
        <a:defRPr sz="1800" b="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563045"/>
            <a:ext cx="8424000" cy="345675"/>
          </a:xfrm>
          <a:prstGeom prst="rect">
            <a:avLst/>
          </a:prstGeom>
        </p:spPr>
        <p:txBody>
          <a:bodyPr vert="horz" lIns="0" tIns="0" rIns="0" bIns="0" rtlCol="0" anchor="t" anchorCtr="0">
            <a:noAutofit/>
          </a:bodyPr>
          <a:lstStyle/>
          <a:p>
            <a:r>
              <a:rPr lang="en-AU" noProof="0" dirty="0"/>
              <a:t>Click to edit Master title style</a:t>
            </a:r>
          </a:p>
        </p:txBody>
      </p:sp>
      <p:sp>
        <p:nvSpPr>
          <p:cNvPr id="3" name="Text Placeholder 2"/>
          <p:cNvSpPr>
            <a:spLocks noGrp="1"/>
          </p:cNvSpPr>
          <p:nvPr>
            <p:ph type="body" idx="1"/>
          </p:nvPr>
        </p:nvSpPr>
        <p:spPr>
          <a:xfrm>
            <a:off x="360000" y="1773238"/>
            <a:ext cx="8424000" cy="4584137"/>
          </a:xfrm>
          <a:prstGeom prst="rect">
            <a:avLst/>
          </a:prstGeom>
        </p:spPr>
        <p:txBody>
          <a:bodyPr vert="horz" lIns="0" tIns="0" rIns="0" bIns="0" rtlCol="0">
            <a:noAutofit/>
          </a:body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Date Placeholder 3"/>
          <p:cNvSpPr>
            <a:spLocks noGrp="1"/>
          </p:cNvSpPr>
          <p:nvPr>
            <p:ph type="dt" sz="half" idx="2"/>
          </p:nvPr>
        </p:nvSpPr>
        <p:spPr>
          <a:xfrm>
            <a:off x="6768000" y="6588183"/>
            <a:ext cx="1620000" cy="158750"/>
          </a:xfrm>
          <a:prstGeom prst="rect">
            <a:avLst/>
          </a:prstGeom>
        </p:spPr>
        <p:txBody>
          <a:bodyPr vert="horz" lIns="0" tIns="0" rIns="0" bIns="0" rtlCol="0" anchor="ctr"/>
          <a:lstStyle>
            <a:lvl1pPr algn="r">
              <a:defRPr sz="700" b="0">
                <a:solidFill>
                  <a:schemeClr val="accent2"/>
                </a:solidFill>
              </a:defRPr>
            </a:lvl1pPr>
          </a:lstStyle>
          <a:p>
            <a:r>
              <a:rPr lang="en-US"/>
              <a:t>00/00/2017</a:t>
            </a:r>
            <a:endParaRPr lang="en-AU" dirty="0"/>
          </a:p>
        </p:txBody>
      </p:sp>
      <p:sp>
        <p:nvSpPr>
          <p:cNvPr id="5" name="Footer Placeholder 4"/>
          <p:cNvSpPr>
            <a:spLocks noGrp="1"/>
          </p:cNvSpPr>
          <p:nvPr>
            <p:ph type="ftr" sz="quarter" idx="3"/>
          </p:nvPr>
        </p:nvSpPr>
        <p:spPr>
          <a:xfrm>
            <a:off x="360000" y="6588183"/>
            <a:ext cx="8028000" cy="158750"/>
          </a:xfrm>
          <a:prstGeom prst="rect">
            <a:avLst/>
          </a:prstGeom>
        </p:spPr>
        <p:txBody>
          <a:bodyPr vert="horz" lIns="0" tIns="0" rIns="0" bIns="0" rtlCol="0" anchor="ctr"/>
          <a:lstStyle>
            <a:lvl1pPr algn="l">
              <a:defRPr sz="700" b="0" cap="none" baseline="0">
                <a:solidFill>
                  <a:schemeClr val="accent2"/>
                </a:solidFill>
              </a:defRPr>
            </a:lvl1pPr>
          </a:lstStyle>
          <a:p>
            <a:r>
              <a:rPr lang="en-AU" dirty="0"/>
              <a:t>Footer</a:t>
            </a:r>
          </a:p>
        </p:txBody>
      </p:sp>
      <p:sp>
        <p:nvSpPr>
          <p:cNvPr id="6" name="Slide Number Placeholder 5"/>
          <p:cNvSpPr>
            <a:spLocks noGrp="1"/>
          </p:cNvSpPr>
          <p:nvPr>
            <p:ph type="sldNum" sz="quarter" idx="4"/>
          </p:nvPr>
        </p:nvSpPr>
        <p:spPr>
          <a:xfrm>
            <a:off x="8424000" y="6588183"/>
            <a:ext cx="360000" cy="158750"/>
          </a:xfrm>
          <a:prstGeom prst="rect">
            <a:avLst/>
          </a:prstGeom>
        </p:spPr>
        <p:txBody>
          <a:bodyPr vert="horz" lIns="0" tIns="0" rIns="0" bIns="0" rtlCol="0" anchor="ctr"/>
          <a:lstStyle>
            <a:lvl1pPr algn="r">
              <a:defRPr sz="700" b="0">
                <a:solidFill>
                  <a:schemeClr val="accent2"/>
                </a:solidFill>
              </a:defRPr>
            </a:lvl1pPr>
          </a:lstStyle>
          <a:p>
            <a:fld id="{AD606251-D307-4491-9E5E-7D88612B5E59}" type="slidenum">
              <a:rPr lang="en-AU" smtClean="0"/>
              <a:pPr/>
              <a:t>‹#›</a:t>
            </a:fld>
            <a:endParaRPr lang="en-AU" dirty="0"/>
          </a:p>
        </p:txBody>
      </p:sp>
      <p:cxnSp>
        <p:nvCxnSpPr>
          <p:cNvPr id="15" name="Straight Connector 14">
            <a:extLst>
              <a:ext uri="{FF2B5EF4-FFF2-40B4-BE49-F238E27FC236}">
                <a16:creationId xmlns:a16="http://schemas.microsoft.com/office/drawing/2014/main" id="{06168AC9-C02D-4EA8-ABDB-9B0199B5EC22}"/>
              </a:ext>
            </a:extLst>
          </p:cNvPr>
          <p:cNvCxnSpPr/>
          <p:nvPr userDrawn="1"/>
        </p:nvCxnSpPr>
        <p:spPr>
          <a:xfrm>
            <a:off x="360000" y="360000"/>
            <a:ext cx="842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D0E8A33-2438-46FB-800A-7B96F234D3D3}"/>
              </a:ext>
            </a:extLst>
          </p:cNvPr>
          <p:cNvCxnSpPr/>
          <p:nvPr userDrawn="1"/>
        </p:nvCxnSpPr>
        <p:spPr>
          <a:xfrm>
            <a:off x="360000" y="6498000"/>
            <a:ext cx="842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36528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Lst>
  <p:hf hdr="0" ftr="0" dt="0"/>
  <p:txStyles>
    <p:titleStyle>
      <a:lvl1pPr algn="l" defTabSz="914378" rtl="0" eaLnBrk="1" latinLnBrk="0" hangingPunct="1">
        <a:lnSpc>
          <a:spcPct val="80000"/>
        </a:lnSpc>
        <a:spcBef>
          <a:spcPct val="0"/>
        </a:spcBef>
        <a:buNone/>
        <a:defRPr sz="2600" b="0" kern="1200">
          <a:solidFill>
            <a:schemeClr val="tx1"/>
          </a:solidFill>
          <a:latin typeface="+mj-lt"/>
          <a:ea typeface="+mj-ea"/>
          <a:cs typeface="+mj-cs"/>
        </a:defRPr>
      </a:lvl1pPr>
    </p:titleStyle>
    <p:bodyStyle>
      <a:lvl1pPr marL="266693" indent="-266693" algn="l" defTabSz="914378" rtl="0" eaLnBrk="1" latinLnBrk="0" hangingPunct="1">
        <a:spcBef>
          <a:spcPts val="1200"/>
        </a:spcBef>
        <a:buFont typeface="Arial" panose="020B0604020202020204" pitchFamily="34" charset="0"/>
        <a:buChar char="•"/>
        <a:defRPr sz="1800" b="0" kern="1200">
          <a:solidFill>
            <a:schemeClr val="tx1"/>
          </a:solidFill>
          <a:latin typeface="+mn-lt"/>
          <a:ea typeface="+mn-ea"/>
          <a:cs typeface="+mn-cs"/>
        </a:defRPr>
      </a:lvl1pPr>
      <a:lvl2pPr marL="541325" indent="-274631" algn="l" defTabSz="914378" rtl="0" eaLnBrk="1" latinLnBrk="0" hangingPunct="1">
        <a:spcBef>
          <a:spcPts val="300"/>
        </a:spcBef>
        <a:buFont typeface="Sailec" panose="00000500000000000000" pitchFamily="50" charset="0"/>
        <a:buChar char="–"/>
        <a:defRPr sz="1800" b="0" kern="1200">
          <a:solidFill>
            <a:schemeClr val="tx1"/>
          </a:solidFill>
          <a:latin typeface="+mn-lt"/>
          <a:ea typeface="+mn-ea"/>
          <a:cs typeface="+mn-cs"/>
        </a:defRPr>
      </a:lvl2pPr>
      <a:lvl3pPr marL="808018" indent="-266693" algn="l" defTabSz="914378" rtl="0" eaLnBrk="1" latinLnBrk="0" hangingPunct="1">
        <a:spcBef>
          <a:spcPts val="300"/>
        </a:spcBef>
        <a:buFont typeface="Sailec" panose="00000500000000000000" pitchFamily="50" charset="0"/>
        <a:buChar char="–"/>
        <a:defRPr sz="1800" b="0" kern="1200">
          <a:solidFill>
            <a:schemeClr val="tx1"/>
          </a:solidFill>
          <a:latin typeface="+mn-lt"/>
          <a:ea typeface="+mn-ea"/>
          <a:cs typeface="+mn-cs"/>
        </a:defRPr>
      </a:lvl3pPr>
      <a:lvl4pPr marL="1074711" indent="-266693" algn="l" defTabSz="914378" rtl="0" eaLnBrk="1" latinLnBrk="0" hangingPunct="1">
        <a:spcBef>
          <a:spcPts val="300"/>
        </a:spcBef>
        <a:buFont typeface="Sailec" panose="00000500000000000000" pitchFamily="50" charset="0"/>
        <a:buChar char="–"/>
        <a:defRPr sz="1800" b="0" kern="1200">
          <a:solidFill>
            <a:schemeClr val="tx1"/>
          </a:solidFill>
          <a:latin typeface="+mn-lt"/>
          <a:ea typeface="+mn-ea"/>
          <a:cs typeface="+mn-cs"/>
        </a:defRPr>
      </a:lvl4pPr>
      <a:lvl5pPr marL="1339817" indent="-265106" algn="l" defTabSz="914378" rtl="0" eaLnBrk="1" latinLnBrk="0" hangingPunct="1">
        <a:spcBef>
          <a:spcPts val="300"/>
        </a:spcBef>
        <a:buFont typeface="Sailec" panose="00000500000000000000" pitchFamily="50" charset="0"/>
        <a:buChar char="–"/>
        <a:defRPr sz="1800" b="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563045"/>
            <a:ext cx="8424000" cy="345675"/>
          </a:xfrm>
          <a:prstGeom prst="rect">
            <a:avLst/>
          </a:prstGeom>
        </p:spPr>
        <p:txBody>
          <a:bodyPr vert="horz" lIns="0" tIns="0" rIns="0" bIns="0" rtlCol="0" anchor="t" anchorCtr="0">
            <a:noAutofit/>
          </a:bodyPr>
          <a:lstStyle/>
          <a:p>
            <a:r>
              <a:rPr lang="en-AU" noProof="0" dirty="0"/>
              <a:t>Click to edit Master title style</a:t>
            </a:r>
          </a:p>
        </p:txBody>
      </p:sp>
      <p:sp>
        <p:nvSpPr>
          <p:cNvPr id="3" name="Text Placeholder 2"/>
          <p:cNvSpPr>
            <a:spLocks noGrp="1"/>
          </p:cNvSpPr>
          <p:nvPr>
            <p:ph type="body" idx="1"/>
          </p:nvPr>
        </p:nvSpPr>
        <p:spPr>
          <a:xfrm>
            <a:off x="360000" y="1773238"/>
            <a:ext cx="8424000" cy="4584137"/>
          </a:xfrm>
          <a:prstGeom prst="rect">
            <a:avLst/>
          </a:prstGeom>
        </p:spPr>
        <p:txBody>
          <a:bodyPr vert="horz" lIns="0" tIns="0" rIns="0" bIns="0" rtlCol="0">
            <a:noAutofit/>
          </a:body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Date Placeholder 3"/>
          <p:cNvSpPr>
            <a:spLocks noGrp="1"/>
          </p:cNvSpPr>
          <p:nvPr>
            <p:ph type="dt" sz="half" idx="2"/>
          </p:nvPr>
        </p:nvSpPr>
        <p:spPr>
          <a:xfrm>
            <a:off x="6768000" y="6588183"/>
            <a:ext cx="1620000" cy="158750"/>
          </a:xfrm>
          <a:prstGeom prst="rect">
            <a:avLst/>
          </a:prstGeom>
        </p:spPr>
        <p:txBody>
          <a:bodyPr vert="horz" lIns="0" tIns="0" rIns="0" bIns="0" rtlCol="0" anchor="ctr"/>
          <a:lstStyle>
            <a:lvl1pPr algn="r">
              <a:defRPr sz="700" b="0">
                <a:solidFill>
                  <a:schemeClr val="accent2"/>
                </a:solidFill>
              </a:defRPr>
            </a:lvl1pPr>
          </a:lstStyle>
          <a:p>
            <a:r>
              <a:rPr lang="en-US"/>
              <a:t>00/00/2017</a:t>
            </a:r>
            <a:endParaRPr lang="en-AU" dirty="0"/>
          </a:p>
        </p:txBody>
      </p:sp>
      <p:sp>
        <p:nvSpPr>
          <p:cNvPr id="5" name="Footer Placeholder 4"/>
          <p:cNvSpPr>
            <a:spLocks noGrp="1"/>
          </p:cNvSpPr>
          <p:nvPr>
            <p:ph type="ftr" sz="quarter" idx="3"/>
          </p:nvPr>
        </p:nvSpPr>
        <p:spPr>
          <a:xfrm>
            <a:off x="360000" y="6588183"/>
            <a:ext cx="8028000" cy="158750"/>
          </a:xfrm>
          <a:prstGeom prst="rect">
            <a:avLst/>
          </a:prstGeom>
        </p:spPr>
        <p:txBody>
          <a:bodyPr vert="horz" lIns="0" tIns="0" rIns="0" bIns="0" rtlCol="0" anchor="ctr"/>
          <a:lstStyle>
            <a:lvl1pPr algn="l">
              <a:defRPr sz="700" b="0" cap="none" baseline="0">
                <a:solidFill>
                  <a:schemeClr val="accent2"/>
                </a:solidFill>
              </a:defRPr>
            </a:lvl1pPr>
          </a:lstStyle>
          <a:p>
            <a:r>
              <a:rPr lang="en-AU" dirty="0"/>
              <a:t>Footer</a:t>
            </a:r>
          </a:p>
        </p:txBody>
      </p:sp>
      <p:sp>
        <p:nvSpPr>
          <p:cNvPr id="6" name="Slide Number Placeholder 5"/>
          <p:cNvSpPr>
            <a:spLocks noGrp="1"/>
          </p:cNvSpPr>
          <p:nvPr>
            <p:ph type="sldNum" sz="quarter" idx="4"/>
          </p:nvPr>
        </p:nvSpPr>
        <p:spPr>
          <a:xfrm>
            <a:off x="8424000" y="6588183"/>
            <a:ext cx="360000" cy="158750"/>
          </a:xfrm>
          <a:prstGeom prst="rect">
            <a:avLst/>
          </a:prstGeom>
        </p:spPr>
        <p:txBody>
          <a:bodyPr vert="horz" lIns="0" tIns="0" rIns="0" bIns="0" rtlCol="0" anchor="ctr"/>
          <a:lstStyle>
            <a:lvl1pPr algn="r">
              <a:defRPr sz="700" b="0">
                <a:solidFill>
                  <a:schemeClr val="accent2"/>
                </a:solidFill>
              </a:defRPr>
            </a:lvl1pPr>
          </a:lstStyle>
          <a:p>
            <a:fld id="{AD606251-D307-4491-9E5E-7D88612B5E59}" type="slidenum">
              <a:rPr lang="en-AU" smtClean="0"/>
              <a:pPr/>
              <a:t>‹#›</a:t>
            </a:fld>
            <a:endParaRPr lang="en-AU" dirty="0"/>
          </a:p>
        </p:txBody>
      </p:sp>
      <p:cxnSp>
        <p:nvCxnSpPr>
          <p:cNvPr id="15" name="Straight Connector 14">
            <a:extLst>
              <a:ext uri="{FF2B5EF4-FFF2-40B4-BE49-F238E27FC236}">
                <a16:creationId xmlns:a16="http://schemas.microsoft.com/office/drawing/2014/main" id="{06168AC9-C02D-4EA8-ABDB-9B0199B5EC22}"/>
              </a:ext>
            </a:extLst>
          </p:cNvPr>
          <p:cNvCxnSpPr/>
          <p:nvPr userDrawn="1"/>
        </p:nvCxnSpPr>
        <p:spPr>
          <a:xfrm>
            <a:off x="360000" y="360000"/>
            <a:ext cx="842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D0E8A33-2438-46FB-800A-7B96F234D3D3}"/>
              </a:ext>
            </a:extLst>
          </p:cNvPr>
          <p:cNvCxnSpPr/>
          <p:nvPr userDrawn="1"/>
        </p:nvCxnSpPr>
        <p:spPr>
          <a:xfrm>
            <a:off x="360000" y="6498000"/>
            <a:ext cx="842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949627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Lst>
  <p:hf hdr="0" ftr="0" dt="0"/>
  <p:txStyles>
    <p:titleStyle>
      <a:lvl1pPr algn="l" defTabSz="914378" rtl="0" eaLnBrk="1" latinLnBrk="0" hangingPunct="1">
        <a:lnSpc>
          <a:spcPct val="80000"/>
        </a:lnSpc>
        <a:spcBef>
          <a:spcPct val="0"/>
        </a:spcBef>
        <a:buNone/>
        <a:defRPr sz="2600" b="0" kern="1200">
          <a:solidFill>
            <a:schemeClr val="tx1"/>
          </a:solidFill>
          <a:latin typeface="+mj-lt"/>
          <a:ea typeface="+mj-ea"/>
          <a:cs typeface="+mj-cs"/>
        </a:defRPr>
      </a:lvl1pPr>
    </p:titleStyle>
    <p:bodyStyle>
      <a:lvl1pPr marL="266693" indent="-266693" algn="l" defTabSz="914378" rtl="0" eaLnBrk="1" latinLnBrk="0" hangingPunct="1">
        <a:spcBef>
          <a:spcPts val="1200"/>
        </a:spcBef>
        <a:buFont typeface="Arial" panose="020B0604020202020204" pitchFamily="34" charset="0"/>
        <a:buChar char="•"/>
        <a:defRPr sz="1800" b="0" kern="1200">
          <a:solidFill>
            <a:schemeClr val="tx1"/>
          </a:solidFill>
          <a:latin typeface="+mn-lt"/>
          <a:ea typeface="+mn-ea"/>
          <a:cs typeface="+mn-cs"/>
        </a:defRPr>
      </a:lvl1pPr>
      <a:lvl2pPr marL="541325" indent="-274631" algn="l" defTabSz="914378" rtl="0" eaLnBrk="1" latinLnBrk="0" hangingPunct="1">
        <a:spcBef>
          <a:spcPts val="300"/>
        </a:spcBef>
        <a:buFont typeface="Sailec" panose="00000500000000000000" pitchFamily="50" charset="0"/>
        <a:buChar char="–"/>
        <a:defRPr sz="1800" b="0" kern="1200">
          <a:solidFill>
            <a:schemeClr val="tx1"/>
          </a:solidFill>
          <a:latin typeface="+mn-lt"/>
          <a:ea typeface="+mn-ea"/>
          <a:cs typeface="+mn-cs"/>
        </a:defRPr>
      </a:lvl2pPr>
      <a:lvl3pPr marL="808018" indent="-266693" algn="l" defTabSz="914378" rtl="0" eaLnBrk="1" latinLnBrk="0" hangingPunct="1">
        <a:spcBef>
          <a:spcPts val="300"/>
        </a:spcBef>
        <a:buFont typeface="Sailec" panose="00000500000000000000" pitchFamily="50" charset="0"/>
        <a:buChar char="–"/>
        <a:defRPr sz="1800" b="0" kern="1200">
          <a:solidFill>
            <a:schemeClr val="tx1"/>
          </a:solidFill>
          <a:latin typeface="+mn-lt"/>
          <a:ea typeface="+mn-ea"/>
          <a:cs typeface="+mn-cs"/>
        </a:defRPr>
      </a:lvl3pPr>
      <a:lvl4pPr marL="1074711" indent="-266693" algn="l" defTabSz="914378" rtl="0" eaLnBrk="1" latinLnBrk="0" hangingPunct="1">
        <a:spcBef>
          <a:spcPts val="300"/>
        </a:spcBef>
        <a:buFont typeface="Sailec" panose="00000500000000000000" pitchFamily="50" charset="0"/>
        <a:buChar char="–"/>
        <a:defRPr sz="1800" b="0" kern="1200">
          <a:solidFill>
            <a:schemeClr val="tx1"/>
          </a:solidFill>
          <a:latin typeface="+mn-lt"/>
          <a:ea typeface="+mn-ea"/>
          <a:cs typeface="+mn-cs"/>
        </a:defRPr>
      </a:lvl4pPr>
      <a:lvl5pPr marL="1339817" indent="-265106" algn="l" defTabSz="914378" rtl="0" eaLnBrk="1" latinLnBrk="0" hangingPunct="1">
        <a:spcBef>
          <a:spcPts val="300"/>
        </a:spcBef>
        <a:buFont typeface="Sailec" panose="00000500000000000000" pitchFamily="50" charset="0"/>
        <a:buChar char="–"/>
        <a:defRPr sz="1800" b="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563045"/>
            <a:ext cx="8424000" cy="345675"/>
          </a:xfrm>
          <a:prstGeom prst="rect">
            <a:avLst/>
          </a:prstGeom>
        </p:spPr>
        <p:txBody>
          <a:bodyPr vert="horz" lIns="0" tIns="0" rIns="0" bIns="0" rtlCol="0" anchor="t" anchorCtr="0">
            <a:noAutofit/>
          </a:bodyPr>
          <a:lstStyle/>
          <a:p>
            <a:r>
              <a:rPr lang="en-AU" noProof="0" dirty="0"/>
              <a:t>Click to edit Master title style</a:t>
            </a:r>
          </a:p>
        </p:txBody>
      </p:sp>
      <p:sp>
        <p:nvSpPr>
          <p:cNvPr id="3" name="Text Placeholder 2"/>
          <p:cNvSpPr>
            <a:spLocks noGrp="1"/>
          </p:cNvSpPr>
          <p:nvPr>
            <p:ph type="body" idx="1"/>
          </p:nvPr>
        </p:nvSpPr>
        <p:spPr>
          <a:xfrm>
            <a:off x="360000" y="1773238"/>
            <a:ext cx="8424000" cy="4584137"/>
          </a:xfrm>
          <a:prstGeom prst="rect">
            <a:avLst/>
          </a:prstGeom>
        </p:spPr>
        <p:txBody>
          <a:bodyPr vert="horz" lIns="0" tIns="0" rIns="0" bIns="0" rtlCol="0">
            <a:noAutofit/>
          </a:body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Date Placeholder 3"/>
          <p:cNvSpPr>
            <a:spLocks noGrp="1"/>
          </p:cNvSpPr>
          <p:nvPr>
            <p:ph type="dt" sz="half" idx="2"/>
          </p:nvPr>
        </p:nvSpPr>
        <p:spPr>
          <a:xfrm>
            <a:off x="6768000" y="6588183"/>
            <a:ext cx="1620000" cy="158750"/>
          </a:xfrm>
          <a:prstGeom prst="rect">
            <a:avLst/>
          </a:prstGeom>
        </p:spPr>
        <p:txBody>
          <a:bodyPr vert="horz" lIns="0" tIns="0" rIns="0" bIns="0" rtlCol="0" anchor="ctr"/>
          <a:lstStyle>
            <a:lvl1pPr algn="r">
              <a:defRPr sz="700" b="0">
                <a:solidFill>
                  <a:schemeClr val="accent2"/>
                </a:solidFill>
              </a:defRPr>
            </a:lvl1pPr>
          </a:lstStyle>
          <a:p>
            <a:r>
              <a:rPr lang="en-US"/>
              <a:t>00/00/2017</a:t>
            </a:r>
            <a:endParaRPr lang="en-AU" dirty="0"/>
          </a:p>
        </p:txBody>
      </p:sp>
      <p:sp>
        <p:nvSpPr>
          <p:cNvPr id="5" name="Footer Placeholder 4"/>
          <p:cNvSpPr>
            <a:spLocks noGrp="1"/>
          </p:cNvSpPr>
          <p:nvPr>
            <p:ph type="ftr" sz="quarter" idx="3"/>
          </p:nvPr>
        </p:nvSpPr>
        <p:spPr>
          <a:xfrm>
            <a:off x="360000" y="6588183"/>
            <a:ext cx="8028000" cy="158750"/>
          </a:xfrm>
          <a:prstGeom prst="rect">
            <a:avLst/>
          </a:prstGeom>
        </p:spPr>
        <p:txBody>
          <a:bodyPr vert="horz" lIns="0" tIns="0" rIns="0" bIns="0" rtlCol="0" anchor="ctr"/>
          <a:lstStyle>
            <a:lvl1pPr algn="l">
              <a:defRPr sz="700" b="0" cap="none" baseline="0">
                <a:solidFill>
                  <a:schemeClr val="accent2"/>
                </a:solidFill>
              </a:defRPr>
            </a:lvl1pPr>
          </a:lstStyle>
          <a:p>
            <a:r>
              <a:rPr lang="en-AU" dirty="0"/>
              <a:t>Footer</a:t>
            </a:r>
          </a:p>
        </p:txBody>
      </p:sp>
      <p:sp>
        <p:nvSpPr>
          <p:cNvPr id="6" name="Slide Number Placeholder 5"/>
          <p:cNvSpPr>
            <a:spLocks noGrp="1"/>
          </p:cNvSpPr>
          <p:nvPr>
            <p:ph type="sldNum" sz="quarter" idx="4"/>
          </p:nvPr>
        </p:nvSpPr>
        <p:spPr>
          <a:xfrm>
            <a:off x="8424000" y="6588183"/>
            <a:ext cx="360000" cy="158750"/>
          </a:xfrm>
          <a:prstGeom prst="rect">
            <a:avLst/>
          </a:prstGeom>
        </p:spPr>
        <p:txBody>
          <a:bodyPr vert="horz" lIns="0" tIns="0" rIns="0" bIns="0" rtlCol="0" anchor="ctr"/>
          <a:lstStyle>
            <a:lvl1pPr algn="r">
              <a:defRPr sz="700" b="0">
                <a:solidFill>
                  <a:schemeClr val="accent2"/>
                </a:solidFill>
              </a:defRPr>
            </a:lvl1pPr>
          </a:lstStyle>
          <a:p>
            <a:fld id="{AD606251-D307-4491-9E5E-7D88612B5E59}" type="slidenum">
              <a:rPr lang="en-AU" smtClean="0"/>
              <a:pPr/>
              <a:t>‹#›</a:t>
            </a:fld>
            <a:endParaRPr lang="en-AU" dirty="0"/>
          </a:p>
        </p:txBody>
      </p:sp>
      <p:cxnSp>
        <p:nvCxnSpPr>
          <p:cNvPr id="15" name="Straight Connector 14">
            <a:extLst>
              <a:ext uri="{FF2B5EF4-FFF2-40B4-BE49-F238E27FC236}">
                <a16:creationId xmlns:a16="http://schemas.microsoft.com/office/drawing/2014/main" id="{06168AC9-C02D-4EA8-ABDB-9B0199B5EC22}"/>
              </a:ext>
            </a:extLst>
          </p:cNvPr>
          <p:cNvCxnSpPr/>
          <p:nvPr userDrawn="1"/>
        </p:nvCxnSpPr>
        <p:spPr>
          <a:xfrm>
            <a:off x="360000" y="360000"/>
            <a:ext cx="842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D0E8A33-2438-46FB-800A-7B96F234D3D3}"/>
              </a:ext>
            </a:extLst>
          </p:cNvPr>
          <p:cNvCxnSpPr/>
          <p:nvPr userDrawn="1"/>
        </p:nvCxnSpPr>
        <p:spPr>
          <a:xfrm>
            <a:off x="360000" y="6498000"/>
            <a:ext cx="842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54250"/>
      </p:ext>
    </p:extLst>
  </p:cSld>
  <p:clrMap bg1="lt1" tx1="dk1" bg2="lt2" tx2="dk2" accent1="accent1" accent2="accent2" accent3="accent3" accent4="accent4" accent5="accent5" accent6="accent6" hlink="hlink" folHlink="folHlink"/>
  <p:sldLayoutIdLst>
    <p:sldLayoutId id="2147483689" r:id="rId1"/>
    <p:sldLayoutId id="2147483685" r:id="rId2"/>
    <p:sldLayoutId id="2147483691" r:id="rId3"/>
    <p:sldLayoutId id="2147483692" r:id="rId4"/>
    <p:sldLayoutId id="2147483700" r:id="rId5"/>
    <p:sldLayoutId id="2147483701" r:id="rId6"/>
    <p:sldLayoutId id="2147483690" r:id="rId7"/>
  </p:sldLayoutIdLst>
  <p:hf hdr="0" ftr="0" dt="0"/>
  <p:txStyles>
    <p:titleStyle>
      <a:lvl1pPr algn="l" defTabSz="914378" rtl="0" eaLnBrk="1" latinLnBrk="0" hangingPunct="1">
        <a:lnSpc>
          <a:spcPct val="80000"/>
        </a:lnSpc>
        <a:spcBef>
          <a:spcPct val="0"/>
        </a:spcBef>
        <a:buNone/>
        <a:defRPr sz="2600" b="0" kern="1200">
          <a:solidFill>
            <a:schemeClr val="accent1"/>
          </a:solidFill>
          <a:latin typeface="+mj-lt"/>
          <a:ea typeface="+mj-ea"/>
          <a:cs typeface="+mj-cs"/>
        </a:defRPr>
      </a:lvl1pPr>
    </p:titleStyle>
    <p:bodyStyle>
      <a:lvl1pPr marL="266693" indent="-266693" algn="l" defTabSz="914378" rtl="0" eaLnBrk="1" latinLnBrk="0" hangingPunct="1">
        <a:spcBef>
          <a:spcPts val="1200"/>
        </a:spcBef>
        <a:buFont typeface="Arial" panose="020B0604020202020204" pitchFamily="34" charset="0"/>
        <a:buChar char="•"/>
        <a:defRPr sz="1800" b="0" kern="1200">
          <a:solidFill>
            <a:schemeClr val="tx1"/>
          </a:solidFill>
          <a:latin typeface="+mn-lt"/>
          <a:ea typeface="+mn-ea"/>
          <a:cs typeface="+mn-cs"/>
        </a:defRPr>
      </a:lvl1pPr>
      <a:lvl2pPr marL="541325" indent="-274631" algn="l" defTabSz="914378" rtl="0" eaLnBrk="1" latinLnBrk="0" hangingPunct="1">
        <a:spcBef>
          <a:spcPts val="300"/>
        </a:spcBef>
        <a:buFont typeface="Sailec" panose="00000500000000000000" pitchFamily="50" charset="0"/>
        <a:buChar char="–"/>
        <a:defRPr sz="1800" b="0" kern="1200">
          <a:solidFill>
            <a:schemeClr val="tx1"/>
          </a:solidFill>
          <a:latin typeface="+mn-lt"/>
          <a:ea typeface="+mn-ea"/>
          <a:cs typeface="+mn-cs"/>
        </a:defRPr>
      </a:lvl2pPr>
      <a:lvl3pPr marL="808018" indent="-266693" algn="l" defTabSz="914378" rtl="0" eaLnBrk="1" latinLnBrk="0" hangingPunct="1">
        <a:spcBef>
          <a:spcPts val="300"/>
        </a:spcBef>
        <a:buFont typeface="Sailec" panose="00000500000000000000" pitchFamily="50" charset="0"/>
        <a:buChar char="–"/>
        <a:defRPr sz="1800" b="0" kern="1200">
          <a:solidFill>
            <a:schemeClr val="tx1"/>
          </a:solidFill>
          <a:latin typeface="+mn-lt"/>
          <a:ea typeface="+mn-ea"/>
          <a:cs typeface="+mn-cs"/>
        </a:defRPr>
      </a:lvl3pPr>
      <a:lvl4pPr marL="1074711" indent="-266693" algn="l" defTabSz="914378" rtl="0" eaLnBrk="1" latinLnBrk="0" hangingPunct="1">
        <a:spcBef>
          <a:spcPts val="300"/>
        </a:spcBef>
        <a:buFont typeface="Sailec" panose="00000500000000000000" pitchFamily="50" charset="0"/>
        <a:buChar char="–"/>
        <a:defRPr sz="1800" b="0" kern="1200">
          <a:solidFill>
            <a:schemeClr val="tx1"/>
          </a:solidFill>
          <a:latin typeface="+mn-lt"/>
          <a:ea typeface="+mn-ea"/>
          <a:cs typeface="+mn-cs"/>
        </a:defRPr>
      </a:lvl4pPr>
      <a:lvl5pPr marL="1339817" indent="-265106" algn="l" defTabSz="914378" rtl="0" eaLnBrk="1" latinLnBrk="0" hangingPunct="1">
        <a:spcBef>
          <a:spcPts val="300"/>
        </a:spcBef>
        <a:buFont typeface="Sailec" panose="00000500000000000000" pitchFamily="50" charset="0"/>
        <a:buChar char="–"/>
        <a:defRPr sz="1800" b="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563045"/>
            <a:ext cx="8424000" cy="345675"/>
          </a:xfrm>
          <a:prstGeom prst="rect">
            <a:avLst/>
          </a:prstGeom>
        </p:spPr>
        <p:txBody>
          <a:bodyPr vert="horz" lIns="0" tIns="0" rIns="0" bIns="0" rtlCol="0" anchor="t" anchorCtr="0">
            <a:noAutofit/>
          </a:bodyPr>
          <a:lstStyle/>
          <a:p>
            <a:r>
              <a:rPr lang="en-AU" noProof="0" dirty="0"/>
              <a:t>Click to edit Master title style</a:t>
            </a:r>
          </a:p>
        </p:txBody>
      </p:sp>
      <p:sp>
        <p:nvSpPr>
          <p:cNvPr id="3" name="Text Placeholder 2"/>
          <p:cNvSpPr>
            <a:spLocks noGrp="1"/>
          </p:cNvSpPr>
          <p:nvPr>
            <p:ph type="body" idx="1"/>
          </p:nvPr>
        </p:nvSpPr>
        <p:spPr>
          <a:xfrm>
            <a:off x="360000" y="1773238"/>
            <a:ext cx="8424000" cy="4584137"/>
          </a:xfrm>
          <a:prstGeom prst="rect">
            <a:avLst/>
          </a:prstGeom>
        </p:spPr>
        <p:txBody>
          <a:bodyPr vert="horz" lIns="0" tIns="0" rIns="0" bIns="0" rtlCol="0">
            <a:noAutofit/>
          </a:body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Date Placeholder 3"/>
          <p:cNvSpPr>
            <a:spLocks noGrp="1"/>
          </p:cNvSpPr>
          <p:nvPr>
            <p:ph type="dt" sz="half" idx="2"/>
          </p:nvPr>
        </p:nvSpPr>
        <p:spPr>
          <a:xfrm>
            <a:off x="6768000" y="6588183"/>
            <a:ext cx="1620000" cy="158750"/>
          </a:xfrm>
          <a:prstGeom prst="rect">
            <a:avLst/>
          </a:prstGeom>
        </p:spPr>
        <p:txBody>
          <a:bodyPr vert="horz" lIns="0" tIns="0" rIns="0" bIns="0" rtlCol="0" anchor="ctr"/>
          <a:lstStyle>
            <a:lvl1pPr algn="r">
              <a:defRPr sz="700" b="0">
                <a:solidFill>
                  <a:schemeClr val="accent2"/>
                </a:solidFill>
              </a:defRPr>
            </a:lvl1pPr>
          </a:lstStyle>
          <a:p>
            <a:r>
              <a:rPr lang="en-US"/>
              <a:t>00/00/2017</a:t>
            </a:r>
            <a:endParaRPr lang="en-AU" dirty="0"/>
          </a:p>
        </p:txBody>
      </p:sp>
      <p:sp>
        <p:nvSpPr>
          <p:cNvPr id="5" name="Footer Placeholder 4"/>
          <p:cNvSpPr>
            <a:spLocks noGrp="1"/>
          </p:cNvSpPr>
          <p:nvPr>
            <p:ph type="ftr" sz="quarter" idx="3"/>
          </p:nvPr>
        </p:nvSpPr>
        <p:spPr>
          <a:xfrm>
            <a:off x="360000" y="6588183"/>
            <a:ext cx="8028000" cy="158750"/>
          </a:xfrm>
          <a:prstGeom prst="rect">
            <a:avLst/>
          </a:prstGeom>
        </p:spPr>
        <p:txBody>
          <a:bodyPr vert="horz" lIns="0" tIns="0" rIns="0" bIns="0" rtlCol="0" anchor="ctr"/>
          <a:lstStyle>
            <a:lvl1pPr algn="l">
              <a:defRPr sz="700" b="0" cap="none" baseline="0">
                <a:solidFill>
                  <a:schemeClr val="accent2"/>
                </a:solidFill>
              </a:defRPr>
            </a:lvl1pPr>
          </a:lstStyle>
          <a:p>
            <a:r>
              <a:rPr lang="en-AU" dirty="0"/>
              <a:t>Footer</a:t>
            </a:r>
          </a:p>
        </p:txBody>
      </p:sp>
      <p:sp>
        <p:nvSpPr>
          <p:cNvPr id="6" name="Slide Number Placeholder 5"/>
          <p:cNvSpPr>
            <a:spLocks noGrp="1"/>
          </p:cNvSpPr>
          <p:nvPr>
            <p:ph type="sldNum" sz="quarter" idx="4"/>
          </p:nvPr>
        </p:nvSpPr>
        <p:spPr>
          <a:xfrm>
            <a:off x="8424000" y="6588183"/>
            <a:ext cx="360000" cy="158750"/>
          </a:xfrm>
          <a:prstGeom prst="rect">
            <a:avLst/>
          </a:prstGeom>
        </p:spPr>
        <p:txBody>
          <a:bodyPr vert="horz" lIns="0" tIns="0" rIns="0" bIns="0" rtlCol="0" anchor="ctr"/>
          <a:lstStyle>
            <a:lvl1pPr algn="r">
              <a:defRPr sz="700" b="0">
                <a:solidFill>
                  <a:schemeClr val="accent2"/>
                </a:solidFill>
              </a:defRPr>
            </a:lvl1pPr>
          </a:lstStyle>
          <a:p>
            <a:fld id="{AD606251-D307-4491-9E5E-7D88612B5E59}" type="slidenum">
              <a:rPr lang="en-AU" smtClean="0"/>
              <a:pPr/>
              <a:t>‹#›</a:t>
            </a:fld>
            <a:endParaRPr lang="en-AU" dirty="0"/>
          </a:p>
        </p:txBody>
      </p:sp>
      <p:cxnSp>
        <p:nvCxnSpPr>
          <p:cNvPr id="15" name="Straight Connector 14">
            <a:extLst>
              <a:ext uri="{FF2B5EF4-FFF2-40B4-BE49-F238E27FC236}">
                <a16:creationId xmlns:a16="http://schemas.microsoft.com/office/drawing/2014/main" id="{06168AC9-C02D-4EA8-ABDB-9B0199B5EC22}"/>
              </a:ext>
            </a:extLst>
          </p:cNvPr>
          <p:cNvCxnSpPr/>
          <p:nvPr userDrawn="1"/>
        </p:nvCxnSpPr>
        <p:spPr>
          <a:xfrm>
            <a:off x="360000" y="360000"/>
            <a:ext cx="842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D0E8A33-2438-46FB-800A-7B96F234D3D3}"/>
              </a:ext>
            </a:extLst>
          </p:cNvPr>
          <p:cNvCxnSpPr/>
          <p:nvPr userDrawn="1"/>
        </p:nvCxnSpPr>
        <p:spPr>
          <a:xfrm>
            <a:off x="360000" y="6498000"/>
            <a:ext cx="842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908997"/>
      </p:ext>
    </p:extLst>
  </p:cSld>
  <p:clrMap bg1="lt1" tx1="dk1" bg2="lt2" tx2="dk2" accent1="accent1" accent2="accent2" accent3="accent3" accent4="accent4" accent5="accent5" accent6="accent6" hlink="hlink" folHlink="folHlink"/>
  <p:sldLayoutIdLst>
    <p:sldLayoutId id="2147483698" r:id="rId1"/>
    <p:sldLayoutId id="2147483705" r:id="rId2"/>
    <p:sldLayoutId id="2147483706" r:id="rId3"/>
    <p:sldLayoutId id="2147483707" r:id="rId4"/>
  </p:sldLayoutIdLst>
  <p:hf hdr="0" ftr="0" dt="0"/>
  <p:txStyles>
    <p:titleStyle>
      <a:lvl1pPr algn="l" defTabSz="914378" rtl="0" eaLnBrk="1" latinLnBrk="0" hangingPunct="1">
        <a:lnSpc>
          <a:spcPct val="80000"/>
        </a:lnSpc>
        <a:spcBef>
          <a:spcPct val="0"/>
        </a:spcBef>
        <a:buNone/>
        <a:defRPr sz="2600" b="0" kern="1200">
          <a:solidFill>
            <a:schemeClr val="accent1"/>
          </a:solidFill>
          <a:latin typeface="+mj-lt"/>
          <a:ea typeface="+mj-ea"/>
          <a:cs typeface="+mj-cs"/>
        </a:defRPr>
      </a:lvl1pPr>
    </p:titleStyle>
    <p:bodyStyle>
      <a:lvl1pPr marL="266693" indent="-266693" algn="l" defTabSz="914378" rtl="0" eaLnBrk="1" latinLnBrk="0" hangingPunct="1">
        <a:spcBef>
          <a:spcPts val="1200"/>
        </a:spcBef>
        <a:buFont typeface="Arial" panose="020B0604020202020204" pitchFamily="34" charset="0"/>
        <a:buChar char="•"/>
        <a:defRPr sz="1800" b="0" kern="1200">
          <a:solidFill>
            <a:schemeClr val="tx1"/>
          </a:solidFill>
          <a:latin typeface="+mn-lt"/>
          <a:ea typeface="+mn-ea"/>
          <a:cs typeface="+mn-cs"/>
        </a:defRPr>
      </a:lvl1pPr>
      <a:lvl2pPr marL="541325" indent="-274631" algn="l" defTabSz="914378" rtl="0" eaLnBrk="1" latinLnBrk="0" hangingPunct="1">
        <a:spcBef>
          <a:spcPts val="300"/>
        </a:spcBef>
        <a:buFont typeface="Sailec" panose="00000500000000000000" pitchFamily="50" charset="0"/>
        <a:buChar char="–"/>
        <a:defRPr sz="1800" b="0" kern="1200">
          <a:solidFill>
            <a:schemeClr val="tx1"/>
          </a:solidFill>
          <a:latin typeface="+mn-lt"/>
          <a:ea typeface="+mn-ea"/>
          <a:cs typeface="+mn-cs"/>
        </a:defRPr>
      </a:lvl2pPr>
      <a:lvl3pPr marL="808018" indent="-266693" algn="l" defTabSz="914378" rtl="0" eaLnBrk="1" latinLnBrk="0" hangingPunct="1">
        <a:spcBef>
          <a:spcPts val="300"/>
        </a:spcBef>
        <a:buFont typeface="Sailec" panose="00000500000000000000" pitchFamily="50" charset="0"/>
        <a:buChar char="–"/>
        <a:defRPr sz="1800" b="0" kern="1200">
          <a:solidFill>
            <a:schemeClr val="tx1"/>
          </a:solidFill>
          <a:latin typeface="+mn-lt"/>
          <a:ea typeface="+mn-ea"/>
          <a:cs typeface="+mn-cs"/>
        </a:defRPr>
      </a:lvl3pPr>
      <a:lvl4pPr marL="1074711" indent="-266693" algn="l" defTabSz="914378" rtl="0" eaLnBrk="1" latinLnBrk="0" hangingPunct="1">
        <a:spcBef>
          <a:spcPts val="300"/>
        </a:spcBef>
        <a:buFont typeface="Sailec" panose="00000500000000000000" pitchFamily="50" charset="0"/>
        <a:buChar char="–"/>
        <a:defRPr sz="1800" b="0" kern="1200">
          <a:solidFill>
            <a:schemeClr val="tx1"/>
          </a:solidFill>
          <a:latin typeface="+mn-lt"/>
          <a:ea typeface="+mn-ea"/>
          <a:cs typeface="+mn-cs"/>
        </a:defRPr>
      </a:lvl4pPr>
      <a:lvl5pPr marL="1339817" indent="-265106" algn="l" defTabSz="914378" rtl="0" eaLnBrk="1" latinLnBrk="0" hangingPunct="1">
        <a:spcBef>
          <a:spcPts val="300"/>
        </a:spcBef>
        <a:buFont typeface="Sailec" panose="00000500000000000000" pitchFamily="50" charset="0"/>
        <a:buChar char="–"/>
        <a:defRPr sz="1800" b="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563045"/>
            <a:ext cx="8424000" cy="345675"/>
          </a:xfrm>
          <a:prstGeom prst="rect">
            <a:avLst/>
          </a:prstGeom>
        </p:spPr>
        <p:txBody>
          <a:bodyPr vert="horz" lIns="0" tIns="0" rIns="0" bIns="0" rtlCol="0" anchor="t" anchorCtr="0">
            <a:noAutofit/>
          </a:bodyPr>
          <a:lstStyle/>
          <a:p>
            <a:r>
              <a:rPr lang="en-AU" noProof="0" dirty="0"/>
              <a:t>Click to edit Master title style</a:t>
            </a:r>
          </a:p>
        </p:txBody>
      </p:sp>
      <p:sp>
        <p:nvSpPr>
          <p:cNvPr id="3" name="Text Placeholder 2"/>
          <p:cNvSpPr>
            <a:spLocks noGrp="1"/>
          </p:cNvSpPr>
          <p:nvPr>
            <p:ph type="body" idx="1"/>
          </p:nvPr>
        </p:nvSpPr>
        <p:spPr>
          <a:xfrm>
            <a:off x="360000" y="1773238"/>
            <a:ext cx="8424000" cy="4584137"/>
          </a:xfrm>
          <a:prstGeom prst="rect">
            <a:avLst/>
          </a:prstGeom>
        </p:spPr>
        <p:txBody>
          <a:bodyPr vert="horz" lIns="0" tIns="0" rIns="0" bIns="0" rtlCol="0">
            <a:noAutofit/>
          </a:body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Date Placeholder 3"/>
          <p:cNvSpPr>
            <a:spLocks noGrp="1"/>
          </p:cNvSpPr>
          <p:nvPr>
            <p:ph type="dt" sz="half" idx="2"/>
          </p:nvPr>
        </p:nvSpPr>
        <p:spPr>
          <a:xfrm>
            <a:off x="6768000" y="6588183"/>
            <a:ext cx="1620000" cy="158750"/>
          </a:xfrm>
          <a:prstGeom prst="rect">
            <a:avLst/>
          </a:prstGeom>
        </p:spPr>
        <p:txBody>
          <a:bodyPr vert="horz" lIns="0" tIns="0" rIns="0" bIns="0" rtlCol="0" anchor="ctr"/>
          <a:lstStyle>
            <a:lvl1pPr algn="r">
              <a:defRPr sz="700" b="0">
                <a:solidFill>
                  <a:schemeClr val="accent2"/>
                </a:solidFill>
              </a:defRPr>
            </a:lvl1pPr>
          </a:lstStyle>
          <a:p>
            <a:r>
              <a:rPr lang="en-US"/>
              <a:t>00/00/2017</a:t>
            </a:r>
            <a:endParaRPr lang="en-AU" dirty="0"/>
          </a:p>
        </p:txBody>
      </p:sp>
      <p:sp>
        <p:nvSpPr>
          <p:cNvPr id="5" name="Footer Placeholder 4"/>
          <p:cNvSpPr>
            <a:spLocks noGrp="1"/>
          </p:cNvSpPr>
          <p:nvPr>
            <p:ph type="ftr" sz="quarter" idx="3"/>
          </p:nvPr>
        </p:nvSpPr>
        <p:spPr>
          <a:xfrm>
            <a:off x="360000" y="6588183"/>
            <a:ext cx="8028000" cy="158750"/>
          </a:xfrm>
          <a:prstGeom prst="rect">
            <a:avLst/>
          </a:prstGeom>
        </p:spPr>
        <p:txBody>
          <a:bodyPr vert="horz" lIns="0" tIns="0" rIns="0" bIns="0" rtlCol="0" anchor="ctr"/>
          <a:lstStyle>
            <a:lvl1pPr algn="l">
              <a:defRPr sz="700" b="0" cap="none" baseline="0">
                <a:solidFill>
                  <a:schemeClr val="accent2"/>
                </a:solidFill>
              </a:defRPr>
            </a:lvl1pPr>
          </a:lstStyle>
          <a:p>
            <a:r>
              <a:rPr lang="en-AU" dirty="0"/>
              <a:t>Footer</a:t>
            </a:r>
          </a:p>
        </p:txBody>
      </p:sp>
      <p:sp>
        <p:nvSpPr>
          <p:cNvPr id="6" name="Slide Number Placeholder 5"/>
          <p:cNvSpPr>
            <a:spLocks noGrp="1"/>
          </p:cNvSpPr>
          <p:nvPr>
            <p:ph type="sldNum" sz="quarter" idx="4"/>
          </p:nvPr>
        </p:nvSpPr>
        <p:spPr>
          <a:xfrm>
            <a:off x="8424000" y="6588183"/>
            <a:ext cx="360000" cy="158750"/>
          </a:xfrm>
          <a:prstGeom prst="rect">
            <a:avLst/>
          </a:prstGeom>
        </p:spPr>
        <p:txBody>
          <a:bodyPr vert="horz" lIns="0" tIns="0" rIns="0" bIns="0" rtlCol="0" anchor="ctr"/>
          <a:lstStyle>
            <a:lvl1pPr algn="r">
              <a:defRPr sz="700" b="0">
                <a:solidFill>
                  <a:schemeClr val="accent2"/>
                </a:solidFill>
              </a:defRPr>
            </a:lvl1pPr>
          </a:lstStyle>
          <a:p>
            <a:fld id="{AD606251-D307-4491-9E5E-7D88612B5E59}" type="slidenum">
              <a:rPr lang="en-AU" smtClean="0"/>
              <a:pPr/>
              <a:t>‹#›</a:t>
            </a:fld>
            <a:endParaRPr lang="en-AU" dirty="0"/>
          </a:p>
        </p:txBody>
      </p:sp>
      <p:cxnSp>
        <p:nvCxnSpPr>
          <p:cNvPr id="15" name="Straight Connector 14">
            <a:extLst>
              <a:ext uri="{FF2B5EF4-FFF2-40B4-BE49-F238E27FC236}">
                <a16:creationId xmlns:a16="http://schemas.microsoft.com/office/drawing/2014/main" id="{06168AC9-C02D-4EA8-ABDB-9B0199B5EC22}"/>
              </a:ext>
            </a:extLst>
          </p:cNvPr>
          <p:cNvCxnSpPr/>
          <p:nvPr userDrawn="1"/>
        </p:nvCxnSpPr>
        <p:spPr>
          <a:xfrm>
            <a:off x="360000" y="360000"/>
            <a:ext cx="842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D0E8A33-2438-46FB-800A-7B96F234D3D3}"/>
              </a:ext>
            </a:extLst>
          </p:cNvPr>
          <p:cNvCxnSpPr/>
          <p:nvPr userDrawn="1"/>
        </p:nvCxnSpPr>
        <p:spPr>
          <a:xfrm>
            <a:off x="360000" y="6498000"/>
            <a:ext cx="842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1810006"/>
      </p:ext>
    </p:extLst>
  </p:cSld>
  <p:clrMap bg1="lt1" tx1="dk1" bg2="lt2" tx2="dk2" accent1="accent1" accent2="accent2" accent3="accent3" accent4="accent4" accent5="accent5" accent6="accent6" hlink="hlink" folHlink="folHlink"/>
  <p:sldLayoutIdLst>
    <p:sldLayoutId id="2147483704" r:id="rId1"/>
    <p:sldLayoutId id="2147483709" r:id="rId2"/>
    <p:sldLayoutId id="2147483710" r:id="rId3"/>
    <p:sldLayoutId id="2147483677" r:id="rId4"/>
    <p:sldLayoutId id="2147483678" r:id="rId5"/>
    <p:sldLayoutId id="2147483679" r:id="rId6"/>
    <p:sldLayoutId id="2147483680" r:id="rId7"/>
    <p:sldLayoutId id="2147483681" r:id="rId8"/>
    <p:sldLayoutId id="2147483682" r:id="rId9"/>
    <p:sldLayoutId id="2147483683" r:id="rId10"/>
  </p:sldLayoutIdLst>
  <p:hf hdr="0" ftr="0" dt="0"/>
  <p:txStyles>
    <p:titleStyle>
      <a:lvl1pPr algn="l" defTabSz="914378" rtl="0" eaLnBrk="1" latinLnBrk="0" hangingPunct="1">
        <a:lnSpc>
          <a:spcPct val="80000"/>
        </a:lnSpc>
        <a:spcBef>
          <a:spcPct val="0"/>
        </a:spcBef>
        <a:buNone/>
        <a:defRPr sz="2600" b="0" kern="1200">
          <a:solidFill>
            <a:schemeClr val="accent1"/>
          </a:solidFill>
          <a:latin typeface="+mj-lt"/>
          <a:ea typeface="+mj-ea"/>
          <a:cs typeface="+mj-cs"/>
        </a:defRPr>
      </a:lvl1pPr>
    </p:titleStyle>
    <p:bodyStyle>
      <a:lvl1pPr marL="266693" indent="-266693" algn="l" defTabSz="914378" rtl="0" eaLnBrk="1" latinLnBrk="0" hangingPunct="1">
        <a:spcBef>
          <a:spcPts val="1200"/>
        </a:spcBef>
        <a:buFont typeface="Arial" panose="020B0604020202020204" pitchFamily="34" charset="0"/>
        <a:buChar char="•"/>
        <a:defRPr sz="1800" b="0" kern="1200">
          <a:solidFill>
            <a:schemeClr val="tx1"/>
          </a:solidFill>
          <a:latin typeface="+mn-lt"/>
          <a:ea typeface="+mn-ea"/>
          <a:cs typeface="+mn-cs"/>
        </a:defRPr>
      </a:lvl1pPr>
      <a:lvl2pPr marL="541325" indent="-274631" algn="l" defTabSz="914378" rtl="0" eaLnBrk="1" latinLnBrk="0" hangingPunct="1">
        <a:spcBef>
          <a:spcPts val="300"/>
        </a:spcBef>
        <a:buFont typeface="Sailec" panose="00000500000000000000" pitchFamily="50" charset="0"/>
        <a:buChar char="–"/>
        <a:defRPr sz="1800" b="0" kern="1200">
          <a:solidFill>
            <a:schemeClr val="tx1"/>
          </a:solidFill>
          <a:latin typeface="+mn-lt"/>
          <a:ea typeface="+mn-ea"/>
          <a:cs typeface="+mn-cs"/>
        </a:defRPr>
      </a:lvl2pPr>
      <a:lvl3pPr marL="808018" indent="-266693" algn="l" defTabSz="914378" rtl="0" eaLnBrk="1" latinLnBrk="0" hangingPunct="1">
        <a:spcBef>
          <a:spcPts val="300"/>
        </a:spcBef>
        <a:buFont typeface="Sailec" panose="00000500000000000000" pitchFamily="50" charset="0"/>
        <a:buChar char="–"/>
        <a:defRPr sz="1800" b="0" kern="1200">
          <a:solidFill>
            <a:schemeClr val="tx1"/>
          </a:solidFill>
          <a:latin typeface="+mn-lt"/>
          <a:ea typeface="+mn-ea"/>
          <a:cs typeface="+mn-cs"/>
        </a:defRPr>
      </a:lvl3pPr>
      <a:lvl4pPr marL="1074711" indent="-266693" algn="l" defTabSz="914378" rtl="0" eaLnBrk="1" latinLnBrk="0" hangingPunct="1">
        <a:spcBef>
          <a:spcPts val="300"/>
        </a:spcBef>
        <a:buFont typeface="Sailec" panose="00000500000000000000" pitchFamily="50" charset="0"/>
        <a:buChar char="–"/>
        <a:defRPr sz="1800" b="0" kern="1200">
          <a:solidFill>
            <a:schemeClr val="tx1"/>
          </a:solidFill>
          <a:latin typeface="+mn-lt"/>
          <a:ea typeface="+mn-ea"/>
          <a:cs typeface="+mn-cs"/>
        </a:defRPr>
      </a:lvl4pPr>
      <a:lvl5pPr marL="1339817" indent="-265106" algn="l" defTabSz="914378" rtl="0" eaLnBrk="1" latinLnBrk="0" hangingPunct="1">
        <a:spcBef>
          <a:spcPts val="300"/>
        </a:spcBef>
        <a:buFont typeface="Sailec" panose="00000500000000000000" pitchFamily="50" charset="0"/>
        <a:buChar char="–"/>
        <a:defRPr sz="1800" b="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0964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48C085-544E-40A1-ABD1-3EC847A03A34}"/>
              </a:ext>
            </a:extLst>
          </p:cNvPr>
          <p:cNvSpPr>
            <a:spLocks noGrp="1"/>
          </p:cNvSpPr>
          <p:nvPr>
            <p:ph idx="1"/>
          </p:nvPr>
        </p:nvSpPr>
        <p:spPr>
          <a:xfrm>
            <a:off x="3074917" y="1091367"/>
            <a:ext cx="5544000" cy="5242648"/>
          </a:xfrm>
        </p:spPr>
        <p:txBody>
          <a:bodyPr/>
          <a:lstStyle/>
          <a:p>
            <a:pPr>
              <a:buFontTx/>
              <a:buChar char="-"/>
            </a:pPr>
            <a:endParaRPr lang="en-AU" sz="1500" dirty="0"/>
          </a:p>
          <a:p>
            <a:pPr>
              <a:buFontTx/>
              <a:buChar char="-"/>
            </a:pPr>
            <a:r>
              <a:rPr lang="en-AU" sz="1500" dirty="0"/>
              <a:t>Based on these statistics prior to the SSR trial and observations made by the QLiteracy committee during the trial, the QLiteracy committee and School Executive recognise the need for a regular and formalised reading program across K - 12.</a:t>
            </a:r>
            <a:endParaRPr lang="en-US" sz="1500" dirty="0"/>
          </a:p>
          <a:p>
            <a:pPr>
              <a:buFontTx/>
              <a:buChar char="-"/>
            </a:pPr>
            <a:r>
              <a:rPr lang="en-US" sz="1500" dirty="0"/>
              <a:t>From January 2020 Senior School will embed reading 4 days per week (not Wednesday) for 20 minutes.  Twice per term Wellbeing sessions will be devoted to SSR time.</a:t>
            </a:r>
          </a:p>
          <a:p>
            <a:pPr>
              <a:buFontTx/>
              <a:buChar char="-"/>
            </a:pPr>
            <a:r>
              <a:rPr lang="en-US" sz="1500" dirty="0"/>
              <a:t>This will allow students to have a dedicated 80 minutes per week for uninterrupted silent reading for enjoyment.</a:t>
            </a:r>
          </a:p>
          <a:p>
            <a:pPr>
              <a:buFontTx/>
              <a:buChar char="-"/>
            </a:pPr>
            <a:r>
              <a:rPr lang="en-US" sz="1500" dirty="0"/>
              <a:t>In real terms this can equate a substantial Young Adult novel every 4 weeks.</a:t>
            </a:r>
          </a:p>
          <a:p>
            <a:pPr>
              <a:buFontTx/>
              <a:buChar char="-"/>
            </a:pPr>
            <a:r>
              <a:rPr lang="en-US" sz="1500" dirty="0"/>
              <a:t>Student observations of teachers reading is critical to the success of the program.  Therefore all teaching staff will be expected to read during this time.</a:t>
            </a:r>
          </a:p>
          <a:p>
            <a:pPr>
              <a:buFontTx/>
              <a:buChar char="-"/>
            </a:pPr>
            <a:r>
              <a:rPr lang="en-US" sz="1500" dirty="0"/>
              <a:t>The Executive will visit classrooms during these sessions to model this practice.</a:t>
            </a:r>
          </a:p>
        </p:txBody>
      </p:sp>
      <p:sp>
        <p:nvSpPr>
          <p:cNvPr id="6" name="Slide Number Placeholder 5">
            <a:extLst>
              <a:ext uri="{FF2B5EF4-FFF2-40B4-BE49-F238E27FC236}">
                <a16:creationId xmlns:a16="http://schemas.microsoft.com/office/drawing/2014/main" id="{5AC6E732-4773-420E-A2EA-C2624CB78FCD}"/>
              </a:ext>
            </a:extLst>
          </p:cNvPr>
          <p:cNvSpPr>
            <a:spLocks noGrp="1"/>
          </p:cNvSpPr>
          <p:nvPr>
            <p:ph type="sldNum" sz="quarter" idx="12"/>
          </p:nvPr>
        </p:nvSpPr>
        <p:spPr/>
        <p:txBody>
          <a:bodyPr/>
          <a:lstStyle/>
          <a:p>
            <a:fld id="{AD606251-D307-4491-9E5E-7D88612B5E59}" type="slidenum">
              <a:rPr lang="en-AU" smtClean="0"/>
              <a:pPr/>
              <a:t>10</a:t>
            </a:fld>
            <a:endParaRPr lang="en-AU"/>
          </a:p>
        </p:txBody>
      </p:sp>
      <p:sp>
        <p:nvSpPr>
          <p:cNvPr id="7" name="Title 1">
            <a:extLst>
              <a:ext uri="{FF2B5EF4-FFF2-40B4-BE49-F238E27FC236}">
                <a16:creationId xmlns:a16="http://schemas.microsoft.com/office/drawing/2014/main" id="{9ED2F37C-A3FA-484F-A550-D4222D7BD213}"/>
              </a:ext>
            </a:extLst>
          </p:cNvPr>
          <p:cNvSpPr>
            <a:spLocks noGrp="1"/>
          </p:cNvSpPr>
          <p:nvPr>
            <p:ph type="title"/>
          </p:nvPr>
        </p:nvSpPr>
        <p:spPr/>
        <p:txBody>
          <a:bodyPr/>
          <a:lstStyle/>
          <a:p>
            <a:r>
              <a:rPr lang="en-US" dirty="0"/>
              <a:t>Reading  K-12 </a:t>
            </a:r>
            <a:endParaRPr lang="en-AU" dirty="0"/>
          </a:p>
        </p:txBody>
      </p:sp>
      <p:sp>
        <p:nvSpPr>
          <p:cNvPr id="8" name="Text Placeholder 3"/>
          <p:cNvSpPr>
            <a:spLocks noGrp="1"/>
          </p:cNvSpPr>
          <p:nvPr>
            <p:ph type="body" idx="13"/>
          </p:nvPr>
        </p:nvSpPr>
        <p:spPr/>
        <p:txBody>
          <a:bodyPr/>
          <a:lstStyle/>
          <a:p>
            <a:r>
              <a:rPr lang="en-US" dirty="0"/>
              <a:t>Whole school initiative to promote reading for enjoyment</a:t>
            </a:r>
            <a:endParaRPr lang="en-AU" dirty="0"/>
          </a:p>
        </p:txBody>
      </p:sp>
    </p:spTree>
    <p:extLst>
      <p:ext uri="{BB962C8B-B14F-4D97-AF65-F5344CB8AC3E}">
        <p14:creationId xmlns:p14="http://schemas.microsoft.com/office/powerpoint/2010/main" val="822936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2F37C-A3FA-484F-A550-D4222D7BD213}"/>
              </a:ext>
            </a:extLst>
          </p:cNvPr>
          <p:cNvSpPr>
            <a:spLocks noGrp="1"/>
          </p:cNvSpPr>
          <p:nvPr>
            <p:ph type="title"/>
          </p:nvPr>
        </p:nvSpPr>
        <p:spPr>
          <a:xfrm>
            <a:off x="360000" y="550857"/>
            <a:ext cx="8424000" cy="345675"/>
          </a:xfrm>
        </p:spPr>
        <p:txBody>
          <a:bodyPr/>
          <a:lstStyle/>
          <a:p>
            <a:r>
              <a:rPr lang="en-AU" dirty="0" err="1"/>
              <a:t>Shhh</a:t>
            </a:r>
            <a:r>
              <a:rPr lang="en-AU" dirty="0"/>
              <a:t>! - Sustained silent reading (SSR)</a:t>
            </a:r>
            <a:br>
              <a:rPr lang="en-AU" dirty="0"/>
            </a:br>
            <a:endParaRPr lang="en-AU" dirty="0"/>
          </a:p>
        </p:txBody>
      </p:sp>
      <p:sp>
        <p:nvSpPr>
          <p:cNvPr id="6" name="Slide Number Placeholder 5">
            <a:extLst>
              <a:ext uri="{FF2B5EF4-FFF2-40B4-BE49-F238E27FC236}">
                <a16:creationId xmlns:a16="http://schemas.microsoft.com/office/drawing/2014/main" id="{5AC6E732-4773-420E-A2EA-C2624CB78FCD}"/>
              </a:ext>
            </a:extLst>
          </p:cNvPr>
          <p:cNvSpPr>
            <a:spLocks noGrp="1"/>
          </p:cNvSpPr>
          <p:nvPr>
            <p:ph type="sldNum" sz="quarter" idx="12"/>
          </p:nvPr>
        </p:nvSpPr>
        <p:spPr/>
        <p:txBody>
          <a:bodyPr/>
          <a:lstStyle/>
          <a:p>
            <a:fld id="{AD606251-D307-4491-9E5E-7D88612B5E59}" type="slidenum">
              <a:rPr lang="en-AU" smtClean="0"/>
              <a:pPr/>
              <a:t>11</a:t>
            </a:fld>
            <a:endParaRPr lang="en-AU"/>
          </a:p>
        </p:txBody>
      </p:sp>
      <p:sp>
        <p:nvSpPr>
          <p:cNvPr id="10" name="Text Placeholder 9">
            <a:extLst>
              <a:ext uri="{FF2B5EF4-FFF2-40B4-BE49-F238E27FC236}">
                <a16:creationId xmlns:a16="http://schemas.microsoft.com/office/drawing/2014/main" id="{2F84D6FA-E899-4E27-B85E-8196F4A9FF61}"/>
              </a:ext>
            </a:extLst>
          </p:cNvPr>
          <p:cNvSpPr>
            <a:spLocks noGrp="1"/>
          </p:cNvSpPr>
          <p:nvPr>
            <p:ph type="body" idx="13"/>
          </p:nvPr>
        </p:nvSpPr>
        <p:spPr>
          <a:xfrm>
            <a:off x="360000" y="1055229"/>
            <a:ext cx="8424000" cy="285750"/>
          </a:xfrm>
        </p:spPr>
        <p:txBody>
          <a:bodyPr/>
          <a:lstStyle/>
          <a:p>
            <a:r>
              <a:rPr lang="en-AU" dirty="0"/>
              <a:t>timetable for SSR Program 2020</a:t>
            </a:r>
          </a:p>
        </p:txBody>
      </p:sp>
      <p:pic>
        <p:nvPicPr>
          <p:cNvPr id="3" name="Picture 2"/>
          <p:cNvPicPr>
            <a:picLocks noChangeAspect="1"/>
          </p:cNvPicPr>
          <p:nvPr/>
        </p:nvPicPr>
        <p:blipFill>
          <a:blip r:embed="rId3"/>
          <a:stretch>
            <a:fillRect/>
          </a:stretch>
        </p:blipFill>
        <p:spPr>
          <a:xfrm>
            <a:off x="1691680" y="1499676"/>
            <a:ext cx="5400600" cy="4779191"/>
          </a:xfrm>
          <a:prstGeom prst="rect">
            <a:avLst/>
          </a:prstGeom>
        </p:spPr>
      </p:pic>
    </p:spTree>
    <p:extLst>
      <p:ext uri="{BB962C8B-B14F-4D97-AF65-F5344CB8AC3E}">
        <p14:creationId xmlns:p14="http://schemas.microsoft.com/office/powerpoint/2010/main" val="1546262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2F37C-A3FA-484F-A550-D4222D7BD213}"/>
              </a:ext>
            </a:extLst>
          </p:cNvPr>
          <p:cNvSpPr>
            <a:spLocks noGrp="1"/>
          </p:cNvSpPr>
          <p:nvPr>
            <p:ph type="title"/>
          </p:nvPr>
        </p:nvSpPr>
        <p:spPr>
          <a:xfrm>
            <a:off x="360000" y="550857"/>
            <a:ext cx="8424000" cy="345675"/>
          </a:xfrm>
        </p:spPr>
        <p:txBody>
          <a:bodyPr/>
          <a:lstStyle/>
          <a:p>
            <a:r>
              <a:rPr lang="en-AU" dirty="0" err="1"/>
              <a:t>Shhh</a:t>
            </a:r>
            <a:r>
              <a:rPr lang="en-AU" dirty="0"/>
              <a:t>! - Sustained silent reading (SSR)</a:t>
            </a:r>
            <a:br>
              <a:rPr lang="en-AU" dirty="0"/>
            </a:br>
            <a:endParaRPr lang="en-AU" dirty="0"/>
          </a:p>
        </p:txBody>
      </p:sp>
      <p:sp>
        <p:nvSpPr>
          <p:cNvPr id="6" name="Slide Number Placeholder 5">
            <a:extLst>
              <a:ext uri="{FF2B5EF4-FFF2-40B4-BE49-F238E27FC236}">
                <a16:creationId xmlns:a16="http://schemas.microsoft.com/office/drawing/2014/main" id="{5AC6E732-4773-420E-A2EA-C2624CB78FCD}"/>
              </a:ext>
            </a:extLst>
          </p:cNvPr>
          <p:cNvSpPr>
            <a:spLocks noGrp="1"/>
          </p:cNvSpPr>
          <p:nvPr>
            <p:ph type="sldNum" sz="quarter" idx="12"/>
          </p:nvPr>
        </p:nvSpPr>
        <p:spPr/>
        <p:txBody>
          <a:bodyPr/>
          <a:lstStyle/>
          <a:p>
            <a:fld id="{AD606251-D307-4491-9E5E-7D88612B5E59}" type="slidenum">
              <a:rPr lang="en-AU" smtClean="0"/>
              <a:pPr/>
              <a:t>12</a:t>
            </a:fld>
            <a:endParaRPr lang="en-AU"/>
          </a:p>
        </p:txBody>
      </p:sp>
      <p:sp>
        <p:nvSpPr>
          <p:cNvPr id="10" name="Text Placeholder 9">
            <a:extLst>
              <a:ext uri="{FF2B5EF4-FFF2-40B4-BE49-F238E27FC236}">
                <a16:creationId xmlns:a16="http://schemas.microsoft.com/office/drawing/2014/main" id="{2F84D6FA-E899-4E27-B85E-8196F4A9FF61}"/>
              </a:ext>
            </a:extLst>
          </p:cNvPr>
          <p:cNvSpPr>
            <a:spLocks noGrp="1"/>
          </p:cNvSpPr>
          <p:nvPr>
            <p:ph type="body" idx="13"/>
          </p:nvPr>
        </p:nvSpPr>
        <p:spPr>
          <a:xfrm>
            <a:off x="360000" y="929360"/>
            <a:ext cx="8424000" cy="285750"/>
          </a:xfrm>
        </p:spPr>
        <p:txBody>
          <a:bodyPr/>
          <a:lstStyle/>
          <a:p>
            <a:r>
              <a:rPr lang="en-AU" dirty="0"/>
              <a:t>Proposed timetable for SSR Program 2020 </a:t>
            </a:r>
          </a:p>
        </p:txBody>
      </p:sp>
      <p:pic>
        <p:nvPicPr>
          <p:cNvPr id="3" name="Picture 2"/>
          <p:cNvPicPr>
            <a:picLocks noChangeAspect="1"/>
          </p:cNvPicPr>
          <p:nvPr/>
        </p:nvPicPr>
        <p:blipFill>
          <a:blip r:embed="rId3"/>
          <a:stretch>
            <a:fillRect/>
          </a:stretch>
        </p:blipFill>
        <p:spPr>
          <a:xfrm>
            <a:off x="1835696" y="1275204"/>
            <a:ext cx="5184576" cy="5050582"/>
          </a:xfrm>
          <a:prstGeom prst="rect">
            <a:avLst/>
          </a:prstGeom>
        </p:spPr>
      </p:pic>
    </p:spTree>
    <p:extLst>
      <p:ext uri="{BB962C8B-B14F-4D97-AF65-F5344CB8AC3E}">
        <p14:creationId xmlns:p14="http://schemas.microsoft.com/office/powerpoint/2010/main" val="4019257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2F37C-A3FA-484F-A550-D4222D7BD213}"/>
              </a:ext>
            </a:extLst>
          </p:cNvPr>
          <p:cNvSpPr>
            <a:spLocks noGrp="1"/>
          </p:cNvSpPr>
          <p:nvPr>
            <p:ph type="title"/>
          </p:nvPr>
        </p:nvSpPr>
        <p:spPr/>
        <p:txBody>
          <a:bodyPr/>
          <a:lstStyle/>
          <a:p>
            <a:r>
              <a:rPr lang="en-US" dirty="0"/>
              <a:t>Reading  K-12 </a:t>
            </a:r>
            <a:endParaRPr lang="en-AU" dirty="0"/>
          </a:p>
        </p:txBody>
      </p:sp>
      <p:sp>
        <p:nvSpPr>
          <p:cNvPr id="3" name="Content Placeholder 2">
            <a:extLst>
              <a:ext uri="{FF2B5EF4-FFF2-40B4-BE49-F238E27FC236}">
                <a16:creationId xmlns:a16="http://schemas.microsoft.com/office/drawing/2014/main" id="{8948C085-544E-40A1-ABD1-3EC847A03A34}"/>
              </a:ext>
            </a:extLst>
          </p:cNvPr>
          <p:cNvSpPr>
            <a:spLocks noGrp="1"/>
          </p:cNvSpPr>
          <p:nvPr>
            <p:ph idx="1"/>
          </p:nvPr>
        </p:nvSpPr>
        <p:spPr>
          <a:xfrm>
            <a:off x="323080" y="1412776"/>
            <a:ext cx="8280920" cy="4584137"/>
          </a:xfrm>
        </p:spPr>
        <p:txBody>
          <a:bodyPr vert="horz" lIns="0" tIns="0" rIns="0" bIns="0" rtlCol="0" anchor="t">
            <a:noAutofit/>
          </a:bodyPr>
          <a:lstStyle/>
          <a:p>
            <a:pPr marL="0" indent="0">
              <a:buNone/>
            </a:pPr>
            <a:r>
              <a:rPr lang="en-AU" sz="1600" b="1" dirty="0"/>
              <a:t>From January 2020 the Junior School SSR time (formally known as DEAR)</a:t>
            </a:r>
          </a:p>
          <a:p>
            <a:r>
              <a:rPr lang="en-US" sz="1600" dirty="0"/>
              <a:t>All grades K-2 to engage in 15 minutes SSR time in the </a:t>
            </a:r>
            <a:r>
              <a:rPr lang="en-US" sz="1600" dirty="0">
                <a:solidFill>
                  <a:srgbClr val="FF0000"/>
                </a:solidFill>
              </a:rPr>
              <a:t>8:20am – 8:40am </a:t>
            </a:r>
            <a:r>
              <a:rPr lang="en-US" sz="1600" dirty="0"/>
              <a:t>time slot  each day. </a:t>
            </a:r>
          </a:p>
          <a:p>
            <a:r>
              <a:rPr lang="en-US" sz="1600" dirty="0"/>
              <a:t>It is critical to involve students in Kindergarten onwards even though these children are at ‘pre-reading’ level.  They are still able to ‘read’ by taking meaning from simple picture books or textless or limited text books.  Reading at this age level goes far beyond words on a page and incorporates visual literacy and the reading of images and illustrations. </a:t>
            </a:r>
          </a:p>
          <a:p>
            <a:endParaRPr lang="en-US" sz="1600" dirty="0"/>
          </a:p>
          <a:p>
            <a:r>
              <a:rPr lang="en-US" sz="1600" dirty="0"/>
              <a:t>All grades 3 – 6 to engage in 15 minutes SSR time in the </a:t>
            </a:r>
            <a:r>
              <a:rPr lang="en-US" sz="1600" dirty="0">
                <a:solidFill>
                  <a:srgbClr val="FF0000"/>
                </a:solidFill>
              </a:rPr>
              <a:t>2:45pm – 3:00pm</a:t>
            </a:r>
            <a:r>
              <a:rPr lang="en-US" sz="1600" dirty="0"/>
              <a:t> timeslot each day.</a:t>
            </a:r>
          </a:p>
          <a:p>
            <a:endParaRPr lang="en-US" sz="1600" dirty="0"/>
          </a:p>
          <a:p>
            <a:r>
              <a:rPr lang="en-US" sz="1600" dirty="0"/>
              <a:t>All JS specialists and JS Executive will join a classroom during these times to read with the class and classroom teacher.</a:t>
            </a:r>
          </a:p>
          <a:p>
            <a:endParaRPr lang="en-US" sz="1600" dirty="0"/>
          </a:p>
          <a:p>
            <a:endParaRPr lang="en-US" sz="2000" dirty="0"/>
          </a:p>
          <a:p>
            <a:pPr marL="0" indent="0">
              <a:buNone/>
            </a:pPr>
            <a:endParaRPr lang="en-US" sz="1600" dirty="0"/>
          </a:p>
          <a:p>
            <a:pPr marL="0" indent="0">
              <a:buNone/>
            </a:pPr>
            <a:endParaRPr lang="en-AU" sz="1600" dirty="0"/>
          </a:p>
        </p:txBody>
      </p:sp>
      <p:sp>
        <p:nvSpPr>
          <p:cNvPr id="6" name="Slide Number Placeholder 5">
            <a:extLst>
              <a:ext uri="{FF2B5EF4-FFF2-40B4-BE49-F238E27FC236}">
                <a16:creationId xmlns:a16="http://schemas.microsoft.com/office/drawing/2014/main" id="{5AC6E732-4773-420E-A2EA-C2624CB78FCD}"/>
              </a:ext>
            </a:extLst>
          </p:cNvPr>
          <p:cNvSpPr>
            <a:spLocks noGrp="1"/>
          </p:cNvSpPr>
          <p:nvPr>
            <p:ph type="sldNum" sz="quarter" idx="12"/>
          </p:nvPr>
        </p:nvSpPr>
        <p:spPr/>
        <p:txBody>
          <a:bodyPr/>
          <a:lstStyle/>
          <a:p>
            <a:fld id="{AD606251-D307-4491-9E5E-7D88612B5E59}" type="slidenum">
              <a:rPr lang="en-AU" smtClean="0"/>
              <a:pPr/>
              <a:t>13</a:t>
            </a:fld>
            <a:endParaRPr lang="en-AU"/>
          </a:p>
        </p:txBody>
      </p:sp>
      <p:sp>
        <p:nvSpPr>
          <p:cNvPr id="4" name="Text Placeholder 3"/>
          <p:cNvSpPr>
            <a:spLocks noGrp="1"/>
          </p:cNvSpPr>
          <p:nvPr>
            <p:ph type="body" idx="13"/>
          </p:nvPr>
        </p:nvSpPr>
        <p:spPr/>
        <p:txBody>
          <a:bodyPr/>
          <a:lstStyle/>
          <a:p>
            <a:r>
              <a:rPr lang="en-US" dirty="0"/>
              <a:t>Whole school initiative to promote reading for pleasure</a:t>
            </a:r>
            <a:endParaRPr lang="en-AU" dirty="0"/>
          </a:p>
        </p:txBody>
      </p:sp>
    </p:spTree>
    <p:extLst>
      <p:ext uri="{BB962C8B-B14F-4D97-AF65-F5344CB8AC3E}">
        <p14:creationId xmlns:p14="http://schemas.microsoft.com/office/powerpoint/2010/main" val="665136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2F37C-A3FA-484F-A550-D4222D7BD213}"/>
              </a:ext>
            </a:extLst>
          </p:cNvPr>
          <p:cNvSpPr>
            <a:spLocks noGrp="1"/>
          </p:cNvSpPr>
          <p:nvPr>
            <p:ph type="title"/>
          </p:nvPr>
        </p:nvSpPr>
        <p:spPr/>
        <p:txBody>
          <a:bodyPr/>
          <a:lstStyle/>
          <a:p>
            <a:r>
              <a:rPr lang="en-US" dirty="0"/>
              <a:t>Reading  K-12 </a:t>
            </a:r>
            <a:endParaRPr lang="en-AU" dirty="0"/>
          </a:p>
        </p:txBody>
      </p:sp>
      <p:sp>
        <p:nvSpPr>
          <p:cNvPr id="3" name="Content Placeholder 2">
            <a:extLst>
              <a:ext uri="{FF2B5EF4-FFF2-40B4-BE49-F238E27FC236}">
                <a16:creationId xmlns:a16="http://schemas.microsoft.com/office/drawing/2014/main" id="{8948C085-544E-40A1-ABD1-3EC847A03A34}"/>
              </a:ext>
            </a:extLst>
          </p:cNvPr>
          <p:cNvSpPr>
            <a:spLocks noGrp="1"/>
          </p:cNvSpPr>
          <p:nvPr>
            <p:ph idx="1"/>
          </p:nvPr>
        </p:nvSpPr>
        <p:spPr>
          <a:xfrm>
            <a:off x="467544" y="1556792"/>
            <a:ext cx="7992888" cy="4584137"/>
          </a:xfrm>
        </p:spPr>
        <p:txBody>
          <a:bodyPr vert="horz" lIns="0" tIns="0" rIns="0" bIns="0" rtlCol="0" anchor="t">
            <a:noAutofit/>
          </a:bodyPr>
          <a:lstStyle/>
          <a:p>
            <a:pPr marL="0" indent="0">
              <a:buNone/>
            </a:pPr>
            <a:r>
              <a:rPr lang="en-US" sz="1600" b="1" dirty="0"/>
              <a:t>Currently Reading posters </a:t>
            </a:r>
          </a:p>
          <a:p>
            <a:pPr marL="266065" indent="-266065"/>
            <a:r>
              <a:rPr lang="en-US" sz="1600" dirty="0"/>
              <a:t>Staff at both JS and SS were asked what book(s) they are</a:t>
            </a:r>
          </a:p>
          <a:p>
            <a:pPr marL="0" indent="0">
              <a:buNone/>
            </a:pPr>
            <a:r>
              <a:rPr lang="en-US" sz="1600" dirty="0"/>
              <a:t> currently reading for pleasure.  For the </a:t>
            </a:r>
            <a:r>
              <a:rPr lang="en-US" sz="1600" b="1" dirty="0"/>
              <a:t>first round </a:t>
            </a:r>
            <a:r>
              <a:rPr lang="en-US" sz="1600" dirty="0"/>
              <a:t>the following</a:t>
            </a:r>
          </a:p>
          <a:p>
            <a:pPr marL="0" indent="0">
              <a:buNone/>
            </a:pPr>
            <a:r>
              <a:rPr lang="en-US" sz="1600" dirty="0"/>
              <a:t> staff were involved: </a:t>
            </a:r>
          </a:p>
          <a:p>
            <a:pPr marL="0" indent="0">
              <a:buNone/>
            </a:pPr>
            <a:r>
              <a:rPr lang="en-US" sz="1600" dirty="0"/>
              <a:t> </a:t>
            </a:r>
          </a:p>
          <a:p>
            <a:pPr>
              <a:buFont typeface="Wingdings" panose="05000000000000000000" pitchFamily="2" charset="2"/>
              <a:buChar char="v"/>
            </a:pPr>
            <a:endParaRPr lang="en-US" sz="1600" b="1" dirty="0"/>
          </a:p>
          <a:p>
            <a:endParaRPr lang="en-US" sz="1600" b="1" dirty="0"/>
          </a:p>
          <a:p>
            <a:pPr marL="0" indent="0">
              <a:buNone/>
            </a:pPr>
            <a:r>
              <a:rPr lang="en-US" sz="1600" dirty="0"/>
              <a:t>            </a:t>
            </a:r>
          </a:p>
          <a:p>
            <a:pPr marL="0" indent="0">
              <a:buNone/>
            </a:pPr>
            <a:r>
              <a:rPr lang="en-US" sz="1600" dirty="0"/>
              <a:t> </a:t>
            </a:r>
          </a:p>
          <a:p>
            <a:pPr marL="0" indent="0">
              <a:buNone/>
            </a:pPr>
            <a:r>
              <a:rPr lang="en-US" sz="1600" dirty="0"/>
              <a:t>The Qliteracy committee received feedback and based on this we have reviewed how we will display the ‘Currently reading’ posters in both Junior and Senior campuses and we have just relaunched this.</a:t>
            </a:r>
            <a:endParaRPr lang="en-AU" sz="2000" b="1" dirty="0"/>
          </a:p>
          <a:p>
            <a:endParaRPr lang="en-US" sz="2000" dirty="0"/>
          </a:p>
          <a:p>
            <a:endParaRPr lang="en-US" sz="2000" dirty="0"/>
          </a:p>
          <a:p>
            <a:endParaRPr lang="en-US" sz="2000" dirty="0"/>
          </a:p>
          <a:p>
            <a:pPr marL="0" indent="0">
              <a:buNone/>
            </a:pPr>
            <a:endParaRPr lang="en-US" sz="2000" dirty="0"/>
          </a:p>
        </p:txBody>
      </p:sp>
      <p:sp>
        <p:nvSpPr>
          <p:cNvPr id="6" name="Slide Number Placeholder 5">
            <a:extLst>
              <a:ext uri="{FF2B5EF4-FFF2-40B4-BE49-F238E27FC236}">
                <a16:creationId xmlns:a16="http://schemas.microsoft.com/office/drawing/2014/main" id="{5AC6E732-4773-420E-A2EA-C2624CB78FCD}"/>
              </a:ext>
            </a:extLst>
          </p:cNvPr>
          <p:cNvSpPr>
            <a:spLocks noGrp="1"/>
          </p:cNvSpPr>
          <p:nvPr>
            <p:ph type="sldNum" sz="quarter" idx="12"/>
          </p:nvPr>
        </p:nvSpPr>
        <p:spPr/>
        <p:txBody>
          <a:bodyPr/>
          <a:lstStyle/>
          <a:p>
            <a:fld id="{AD606251-D307-4491-9E5E-7D88612B5E59}" type="slidenum">
              <a:rPr lang="en-AU" smtClean="0"/>
              <a:pPr/>
              <a:t>14</a:t>
            </a:fld>
            <a:endParaRPr lang="en-AU"/>
          </a:p>
        </p:txBody>
      </p:sp>
      <p:sp>
        <p:nvSpPr>
          <p:cNvPr id="4" name="Text Placeholder 3"/>
          <p:cNvSpPr>
            <a:spLocks noGrp="1"/>
          </p:cNvSpPr>
          <p:nvPr>
            <p:ph type="body" idx="13"/>
          </p:nvPr>
        </p:nvSpPr>
        <p:spPr/>
        <p:txBody>
          <a:bodyPr/>
          <a:lstStyle/>
          <a:p>
            <a:r>
              <a:rPr lang="en-US" dirty="0"/>
              <a:t>Whole school initiative to promote reading for pleasure</a:t>
            </a:r>
            <a:endParaRPr lang="en-AU" dirty="0"/>
          </a:p>
        </p:txBody>
      </p:sp>
      <p:graphicFrame>
        <p:nvGraphicFramePr>
          <p:cNvPr id="5" name="Table 4"/>
          <p:cNvGraphicFramePr>
            <a:graphicFrameLocks noGrp="1"/>
          </p:cNvGraphicFramePr>
          <p:nvPr/>
        </p:nvGraphicFramePr>
        <p:xfrm>
          <a:off x="1115616" y="3356992"/>
          <a:ext cx="6096000" cy="1463040"/>
        </p:xfrm>
        <a:graphic>
          <a:graphicData uri="http://schemas.openxmlformats.org/drawingml/2006/table">
            <a:tbl>
              <a:tblPr firstRow="1" bandRow="1">
                <a:tableStyleId>{9D7B26C5-4107-4FEC-AEDC-1716B250A1EF}</a:tableStyleId>
              </a:tblPr>
              <a:tblGrid>
                <a:gridCol w="3048000">
                  <a:extLst>
                    <a:ext uri="{9D8B030D-6E8A-4147-A177-3AD203B41FA5}">
                      <a16:colId xmlns:a16="http://schemas.microsoft.com/office/drawing/2014/main" val="3869526557"/>
                    </a:ext>
                  </a:extLst>
                </a:gridCol>
                <a:gridCol w="3048000">
                  <a:extLst>
                    <a:ext uri="{9D8B030D-6E8A-4147-A177-3AD203B41FA5}">
                      <a16:colId xmlns:a16="http://schemas.microsoft.com/office/drawing/2014/main" val="774284081"/>
                    </a:ext>
                  </a:extLst>
                </a:gridCol>
              </a:tblGrid>
              <a:tr h="886976">
                <a:tc>
                  <a:txBody>
                    <a:bodyPr/>
                    <a:lstStyle/>
                    <a:p>
                      <a:pPr marL="0" indent="0">
                        <a:buNone/>
                      </a:pPr>
                      <a:r>
                        <a:rPr lang="en-US" sz="1800" b="1" dirty="0"/>
                        <a:t>Senior School</a:t>
                      </a:r>
                    </a:p>
                    <a:p>
                      <a:pPr>
                        <a:buFont typeface="Wingdings" panose="05000000000000000000" pitchFamily="2" charset="2"/>
                        <a:buChar char="v"/>
                      </a:pPr>
                      <a:r>
                        <a:rPr lang="en-US" sz="1800" b="0" dirty="0"/>
                        <a:t>Gabrielle Mace </a:t>
                      </a:r>
                    </a:p>
                    <a:p>
                      <a:pPr>
                        <a:buFont typeface="Wingdings" panose="05000000000000000000" pitchFamily="2" charset="2"/>
                        <a:buChar char="v"/>
                      </a:pPr>
                      <a:r>
                        <a:rPr lang="en-US" sz="1800" b="0" dirty="0"/>
                        <a:t>Merrilyn Lean </a:t>
                      </a:r>
                    </a:p>
                    <a:p>
                      <a:pPr>
                        <a:buFont typeface="Wingdings" panose="05000000000000000000" pitchFamily="2" charset="2"/>
                        <a:buChar char="v"/>
                      </a:pPr>
                      <a:r>
                        <a:rPr lang="en-US" sz="1800" b="0" dirty="0"/>
                        <a:t>Kim Elith </a:t>
                      </a:r>
                    </a:p>
                    <a:p>
                      <a:endParaRPr lang="en-AU" dirty="0"/>
                    </a:p>
                  </a:txBody>
                  <a:tcPr/>
                </a:tc>
                <a:tc>
                  <a:txBody>
                    <a:bodyPr/>
                    <a:lstStyle/>
                    <a:p>
                      <a:pPr marL="0" indent="0">
                        <a:buNone/>
                      </a:pPr>
                      <a:r>
                        <a:rPr lang="en-US" sz="1800" b="1" dirty="0"/>
                        <a:t>Junior School</a:t>
                      </a:r>
                    </a:p>
                    <a:p>
                      <a:pPr>
                        <a:buFont typeface="Wingdings" panose="05000000000000000000" pitchFamily="2" charset="2"/>
                        <a:buChar char="v"/>
                      </a:pPr>
                      <a:r>
                        <a:rPr lang="en-US" sz="1800" b="0" dirty="0"/>
                        <a:t>Isaac Dargan </a:t>
                      </a:r>
                    </a:p>
                    <a:p>
                      <a:pPr>
                        <a:buFont typeface="Wingdings" panose="05000000000000000000" pitchFamily="2" charset="2"/>
                        <a:buChar char="v"/>
                      </a:pPr>
                      <a:r>
                        <a:rPr lang="en-US" sz="1800" b="0" dirty="0"/>
                        <a:t>Vanessa Collins</a:t>
                      </a:r>
                    </a:p>
                    <a:p>
                      <a:pPr>
                        <a:buFont typeface="Wingdings" panose="05000000000000000000" pitchFamily="2" charset="2"/>
                        <a:buChar char="v"/>
                      </a:pPr>
                      <a:r>
                        <a:rPr lang="en-US" sz="1800" b="0" dirty="0"/>
                        <a:t>Angela Toohey  </a:t>
                      </a:r>
                    </a:p>
                    <a:p>
                      <a:endParaRPr lang="en-AU" dirty="0"/>
                    </a:p>
                  </a:txBody>
                  <a:tcPr/>
                </a:tc>
                <a:extLst>
                  <a:ext uri="{0D108BD9-81ED-4DB2-BD59-A6C34878D82A}">
                    <a16:rowId xmlns:a16="http://schemas.microsoft.com/office/drawing/2014/main" val="3555545233"/>
                  </a:ext>
                </a:extLst>
              </a:tr>
            </a:tbl>
          </a:graphicData>
        </a:graphic>
      </p:graphicFrame>
      <p:pic>
        <p:nvPicPr>
          <p:cNvPr id="7" name="Picture 6"/>
          <p:cNvPicPr>
            <a:picLocks noChangeAspect="1"/>
          </p:cNvPicPr>
          <p:nvPr/>
        </p:nvPicPr>
        <p:blipFill>
          <a:blip r:embed="rId3"/>
          <a:stretch>
            <a:fillRect/>
          </a:stretch>
        </p:blipFill>
        <p:spPr>
          <a:xfrm rot="1816150">
            <a:off x="7110451" y="2597182"/>
            <a:ext cx="1531173" cy="2172706"/>
          </a:xfrm>
          <a:prstGeom prst="rect">
            <a:avLst/>
          </a:prstGeom>
        </p:spPr>
      </p:pic>
    </p:spTree>
    <p:extLst>
      <p:ext uri="{BB962C8B-B14F-4D97-AF65-F5344CB8AC3E}">
        <p14:creationId xmlns:p14="http://schemas.microsoft.com/office/powerpoint/2010/main" val="2972329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2F37C-A3FA-484F-A550-D4222D7BD213}"/>
              </a:ext>
            </a:extLst>
          </p:cNvPr>
          <p:cNvSpPr>
            <a:spLocks noGrp="1"/>
          </p:cNvSpPr>
          <p:nvPr>
            <p:ph type="title"/>
          </p:nvPr>
        </p:nvSpPr>
        <p:spPr/>
        <p:txBody>
          <a:bodyPr/>
          <a:lstStyle/>
          <a:p>
            <a:r>
              <a:rPr lang="en-US" dirty="0"/>
              <a:t>Reading  K-12 </a:t>
            </a:r>
            <a:endParaRPr lang="en-AU" dirty="0"/>
          </a:p>
        </p:txBody>
      </p:sp>
      <p:sp>
        <p:nvSpPr>
          <p:cNvPr id="3" name="Content Placeholder 2">
            <a:extLst>
              <a:ext uri="{FF2B5EF4-FFF2-40B4-BE49-F238E27FC236}">
                <a16:creationId xmlns:a16="http://schemas.microsoft.com/office/drawing/2014/main" id="{8948C085-544E-40A1-ABD1-3EC847A03A34}"/>
              </a:ext>
            </a:extLst>
          </p:cNvPr>
          <p:cNvSpPr>
            <a:spLocks noGrp="1"/>
          </p:cNvSpPr>
          <p:nvPr>
            <p:ph idx="1"/>
          </p:nvPr>
        </p:nvSpPr>
        <p:spPr>
          <a:xfrm>
            <a:off x="467544" y="1556792"/>
            <a:ext cx="8136904" cy="4584137"/>
          </a:xfrm>
        </p:spPr>
        <p:txBody>
          <a:bodyPr vert="horz" lIns="0" tIns="0" rIns="0" bIns="0" rtlCol="0" anchor="t">
            <a:noAutofit/>
          </a:bodyPr>
          <a:lstStyle/>
          <a:p>
            <a:pPr marL="0" indent="0">
              <a:buNone/>
            </a:pPr>
            <a:r>
              <a:rPr lang="en-US" sz="1600" b="1" dirty="0"/>
              <a:t>Currently Reading posters </a:t>
            </a:r>
          </a:p>
          <a:p>
            <a:pPr marL="266065" indent="-266065"/>
            <a:r>
              <a:rPr lang="en-US" sz="1600" dirty="0"/>
              <a:t>These posters were designed to engage and interest students in what teachers are reading and enjoying.  </a:t>
            </a:r>
          </a:p>
          <a:p>
            <a:pPr marL="266065" indent="-266065"/>
            <a:endParaRPr lang="en-US" sz="1600" dirty="0"/>
          </a:p>
          <a:p>
            <a:pPr marL="266065" indent="-266065"/>
            <a:r>
              <a:rPr lang="en-US" sz="1600" dirty="0"/>
              <a:t>Our aim is to encourage students to read widely and diversely.</a:t>
            </a:r>
          </a:p>
          <a:p>
            <a:pPr marL="266065" indent="-266065"/>
            <a:endParaRPr lang="en-US" sz="1600" dirty="0"/>
          </a:p>
          <a:p>
            <a:pPr marL="266065" indent="-266065"/>
            <a:r>
              <a:rPr lang="en-US" sz="1600" dirty="0"/>
              <a:t>The Junior School ‘Currently Reading’ posters will now focus on a favourite K – 6 book and will be renamed as a recommendation or favourite read i.e.                     ‘Ms Toohey recommends’</a:t>
            </a:r>
          </a:p>
          <a:p>
            <a:pPr marL="266065" indent="-266065"/>
            <a:endParaRPr lang="en-US" sz="1600" dirty="0"/>
          </a:p>
          <a:p>
            <a:pPr marL="266065" indent="-266065"/>
            <a:r>
              <a:rPr lang="en-US" sz="1600" dirty="0"/>
              <a:t>The Senior School ‘Currently Reading’ posters will remain the same but will be displayed in a different way, showcasing 16 teachers reads at a time.  These will be displayed at Lawrence, Art and 44 campuses and renewed each term.  </a:t>
            </a:r>
          </a:p>
          <a:p>
            <a:pPr marL="0" indent="0">
              <a:buNone/>
            </a:pPr>
            <a:r>
              <a:rPr lang="en-US" sz="2000" dirty="0"/>
              <a:t> </a:t>
            </a:r>
          </a:p>
          <a:p>
            <a:pPr>
              <a:buFont typeface="Wingdings" panose="05000000000000000000" pitchFamily="2" charset="2"/>
              <a:buChar char="v"/>
            </a:pPr>
            <a:endParaRPr lang="en-US" sz="2000" b="1" dirty="0"/>
          </a:p>
          <a:p>
            <a:endParaRPr lang="en-US" sz="2000" b="1" dirty="0"/>
          </a:p>
          <a:p>
            <a:pPr marL="0" indent="0">
              <a:buNone/>
            </a:pPr>
            <a:r>
              <a:rPr lang="en-US" sz="2000" dirty="0"/>
              <a:t>            </a:t>
            </a:r>
          </a:p>
          <a:p>
            <a:pPr marL="0" indent="0">
              <a:buNone/>
            </a:pPr>
            <a:r>
              <a:rPr lang="en-US" sz="2000" dirty="0"/>
              <a:t> </a:t>
            </a:r>
          </a:p>
          <a:p>
            <a:pPr marL="0" indent="0">
              <a:buNone/>
            </a:pPr>
            <a:endParaRPr lang="en-AU" sz="2000" b="1" dirty="0"/>
          </a:p>
          <a:p>
            <a:endParaRPr lang="en-US" sz="2000" dirty="0"/>
          </a:p>
          <a:p>
            <a:endParaRPr lang="en-US" sz="2000" dirty="0"/>
          </a:p>
          <a:p>
            <a:endParaRPr lang="en-US" sz="2000" dirty="0"/>
          </a:p>
          <a:p>
            <a:pPr marL="0" indent="0">
              <a:buNone/>
            </a:pPr>
            <a:endParaRPr lang="en-US" sz="2000" dirty="0"/>
          </a:p>
        </p:txBody>
      </p:sp>
      <p:sp>
        <p:nvSpPr>
          <p:cNvPr id="6" name="Slide Number Placeholder 5">
            <a:extLst>
              <a:ext uri="{FF2B5EF4-FFF2-40B4-BE49-F238E27FC236}">
                <a16:creationId xmlns:a16="http://schemas.microsoft.com/office/drawing/2014/main" id="{5AC6E732-4773-420E-A2EA-C2624CB78FCD}"/>
              </a:ext>
            </a:extLst>
          </p:cNvPr>
          <p:cNvSpPr>
            <a:spLocks noGrp="1"/>
          </p:cNvSpPr>
          <p:nvPr>
            <p:ph type="sldNum" sz="quarter" idx="12"/>
          </p:nvPr>
        </p:nvSpPr>
        <p:spPr/>
        <p:txBody>
          <a:bodyPr/>
          <a:lstStyle/>
          <a:p>
            <a:fld id="{AD606251-D307-4491-9E5E-7D88612B5E59}" type="slidenum">
              <a:rPr lang="en-AU" smtClean="0"/>
              <a:pPr/>
              <a:t>15</a:t>
            </a:fld>
            <a:endParaRPr lang="en-AU"/>
          </a:p>
        </p:txBody>
      </p:sp>
      <p:sp>
        <p:nvSpPr>
          <p:cNvPr id="4" name="Text Placeholder 3"/>
          <p:cNvSpPr>
            <a:spLocks noGrp="1"/>
          </p:cNvSpPr>
          <p:nvPr>
            <p:ph type="body" idx="13"/>
          </p:nvPr>
        </p:nvSpPr>
        <p:spPr/>
        <p:txBody>
          <a:bodyPr/>
          <a:lstStyle/>
          <a:p>
            <a:r>
              <a:rPr lang="en-US" dirty="0"/>
              <a:t>Whole school initiative to promote reading for pleasure</a:t>
            </a:r>
            <a:endParaRPr lang="en-AU" dirty="0"/>
          </a:p>
        </p:txBody>
      </p:sp>
    </p:spTree>
    <p:extLst>
      <p:ext uri="{BB962C8B-B14F-4D97-AF65-F5344CB8AC3E}">
        <p14:creationId xmlns:p14="http://schemas.microsoft.com/office/powerpoint/2010/main" val="2401137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AC6E732-4773-420E-A2EA-C2624CB78FCD}"/>
              </a:ext>
            </a:extLst>
          </p:cNvPr>
          <p:cNvSpPr>
            <a:spLocks noGrp="1"/>
          </p:cNvSpPr>
          <p:nvPr>
            <p:ph type="sldNum" sz="quarter" idx="12"/>
          </p:nvPr>
        </p:nvSpPr>
        <p:spPr/>
        <p:txBody>
          <a:bodyPr/>
          <a:lstStyle/>
          <a:p>
            <a:fld id="{AD606251-D307-4491-9E5E-7D88612B5E59}" type="slidenum">
              <a:rPr lang="en-AU" smtClean="0"/>
              <a:pPr/>
              <a:t>16</a:t>
            </a:fld>
            <a:endParaRPr lang="en-AU"/>
          </a:p>
        </p:txBody>
      </p:sp>
      <p:pic>
        <p:nvPicPr>
          <p:cNvPr id="5" name="Picture 4"/>
          <p:cNvPicPr>
            <a:picLocks noChangeAspect="1"/>
          </p:cNvPicPr>
          <p:nvPr/>
        </p:nvPicPr>
        <p:blipFill>
          <a:blip r:embed="rId3"/>
          <a:stretch>
            <a:fillRect/>
          </a:stretch>
        </p:blipFill>
        <p:spPr>
          <a:xfrm>
            <a:off x="251520" y="404664"/>
            <a:ext cx="4176464" cy="591533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548680"/>
            <a:ext cx="4105174" cy="5771318"/>
          </a:xfrm>
          <a:prstGeom prst="rect">
            <a:avLst/>
          </a:prstGeom>
        </p:spPr>
      </p:pic>
      <p:sp>
        <p:nvSpPr>
          <p:cNvPr id="10" name="12-Point Star 9"/>
          <p:cNvSpPr/>
          <p:nvPr/>
        </p:nvSpPr>
        <p:spPr>
          <a:xfrm>
            <a:off x="4716016" y="404664"/>
            <a:ext cx="1679129" cy="1751137"/>
          </a:xfrm>
          <a:prstGeom prst="star12">
            <a:avLst/>
          </a:prstGeom>
          <a:solidFill>
            <a:srgbClr val="C00000"/>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pic>
        <p:nvPicPr>
          <p:cNvPr id="11" name="Picture 10"/>
          <p:cNvPicPr/>
          <p:nvPr/>
        </p:nvPicPr>
        <p:blipFill>
          <a:blip r:embed="rId5" cstate="print">
            <a:biLevel thresh="25000"/>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0662210">
            <a:off x="5051516" y="736896"/>
            <a:ext cx="729942" cy="452560"/>
          </a:xfrm>
          <a:prstGeom prst="rect">
            <a:avLst/>
          </a:prstGeom>
        </p:spPr>
      </p:pic>
      <p:sp>
        <p:nvSpPr>
          <p:cNvPr id="12" name="Text Box 6"/>
          <p:cNvSpPr txBox="1"/>
          <p:nvPr/>
        </p:nvSpPr>
        <p:spPr>
          <a:xfrm rot="20614297">
            <a:off x="4971815" y="964599"/>
            <a:ext cx="1714223" cy="62964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1600"/>
              </a:lnSpc>
              <a:spcAft>
                <a:spcPts val="600"/>
              </a:spcAft>
            </a:pPr>
            <a:r>
              <a:rPr lang="en-AU" sz="1100" dirty="0">
                <a:solidFill>
                  <a:srgbClr val="FFFFFF"/>
                </a:solidFill>
                <a:effectLst/>
                <a:latin typeface="Chronicle Display Semi" pitchFamily="50" charset="0"/>
                <a:ea typeface="Sailec Light" panose="00000400000000000000" pitchFamily="50" charset="0"/>
                <a:cs typeface="Times New Roman" panose="02020603050405020304" pitchFamily="18" charset="0"/>
              </a:rPr>
              <a:t>Mrs Toohey</a:t>
            </a:r>
            <a:endParaRPr lang="en-AU" sz="1100" dirty="0">
              <a:effectLst/>
              <a:latin typeface="Sailec Light" panose="00000400000000000000" pitchFamily="50" charset="0"/>
              <a:ea typeface="Sailec Light" panose="00000400000000000000" pitchFamily="50" charset="0"/>
              <a:cs typeface="Times New Roman" panose="02020603050405020304" pitchFamily="18" charset="0"/>
            </a:endParaRPr>
          </a:p>
          <a:p>
            <a:pPr>
              <a:lnSpc>
                <a:spcPts val="1600"/>
              </a:lnSpc>
              <a:spcAft>
                <a:spcPts val="600"/>
              </a:spcAft>
            </a:pPr>
            <a:r>
              <a:rPr lang="en-AU" sz="1100" dirty="0">
                <a:solidFill>
                  <a:srgbClr val="FFFFFF"/>
                </a:solidFill>
                <a:effectLst/>
                <a:latin typeface="Sailec Light" panose="00000400000000000000" pitchFamily="50" charset="0"/>
                <a:ea typeface="Sailec Light" panose="00000400000000000000" pitchFamily="50" charset="0"/>
                <a:cs typeface="Times New Roman" panose="02020603050405020304" pitchFamily="18" charset="0"/>
              </a:rPr>
              <a:t>LOVED READING… </a:t>
            </a:r>
            <a:endParaRPr lang="en-AU" sz="1100" dirty="0">
              <a:effectLst/>
              <a:latin typeface="Sailec Light" panose="00000400000000000000" pitchFamily="50" charset="0"/>
              <a:ea typeface="Sailec Light" panose="00000400000000000000" pitchFamily="50" charset="0"/>
              <a:cs typeface="Times New Roman" panose="02020603050405020304" pitchFamily="18" charset="0"/>
            </a:endParaRPr>
          </a:p>
        </p:txBody>
      </p:sp>
    </p:spTree>
    <p:extLst>
      <p:ext uri="{BB962C8B-B14F-4D97-AF65-F5344CB8AC3E}">
        <p14:creationId xmlns:p14="http://schemas.microsoft.com/office/powerpoint/2010/main" val="3199846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0509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A0B63-023D-46BE-AF92-224557E94A7A}"/>
              </a:ext>
            </a:extLst>
          </p:cNvPr>
          <p:cNvSpPr>
            <a:spLocks noGrp="1"/>
          </p:cNvSpPr>
          <p:nvPr>
            <p:ph type="ctrTitle"/>
          </p:nvPr>
        </p:nvSpPr>
        <p:spPr/>
        <p:txBody>
          <a:bodyPr/>
          <a:lstStyle/>
          <a:p>
            <a:r>
              <a:rPr lang="en-AU" dirty="0"/>
              <a:t>Functional Reading vs Reading for enjoyment</a:t>
            </a:r>
          </a:p>
        </p:txBody>
      </p:sp>
      <p:sp>
        <p:nvSpPr>
          <p:cNvPr id="3" name="Subtitle 2">
            <a:extLst>
              <a:ext uri="{FF2B5EF4-FFF2-40B4-BE49-F238E27FC236}">
                <a16:creationId xmlns:a16="http://schemas.microsoft.com/office/drawing/2014/main" id="{E7ACAAE0-EE9B-465E-9722-EF3E04E0A09C}"/>
              </a:ext>
            </a:extLst>
          </p:cNvPr>
          <p:cNvSpPr>
            <a:spLocks noGrp="1"/>
          </p:cNvSpPr>
          <p:nvPr>
            <p:ph type="subTitle" idx="1"/>
          </p:nvPr>
        </p:nvSpPr>
        <p:spPr>
          <a:xfrm>
            <a:off x="3205244" y="2708920"/>
            <a:ext cx="5544000" cy="3240360"/>
          </a:xfrm>
        </p:spPr>
        <p:txBody>
          <a:bodyPr/>
          <a:lstStyle/>
          <a:p>
            <a:r>
              <a:rPr lang="en-US" dirty="0"/>
              <a:t>Functional reading is the reading we (often) impassively do to navigate our lives.</a:t>
            </a:r>
          </a:p>
          <a:p>
            <a:endParaRPr lang="en-US" dirty="0"/>
          </a:p>
          <a:p>
            <a:r>
              <a:rPr lang="en-US" dirty="0"/>
              <a:t>Reading for enjoyment is reading we choose to engage in.  In our current digital dominant lives this type of reading APPEARS TO HAVE  dwindled significantly.</a:t>
            </a:r>
            <a:endParaRPr lang="en-AU" dirty="0"/>
          </a:p>
        </p:txBody>
      </p:sp>
    </p:spTree>
    <p:extLst>
      <p:ext uri="{BB962C8B-B14F-4D97-AF65-F5344CB8AC3E}">
        <p14:creationId xmlns:p14="http://schemas.microsoft.com/office/powerpoint/2010/main" val="110733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2F37C-A3FA-484F-A550-D4222D7BD213}"/>
              </a:ext>
            </a:extLst>
          </p:cNvPr>
          <p:cNvSpPr>
            <a:spLocks noGrp="1"/>
          </p:cNvSpPr>
          <p:nvPr>
            <p:ph type="title"/>
          </p:nvPr>
        </p:nvSpPr>
        <p:spPr/>
        <p:txBody>
          <a:bodyPr/>
          <a:lstStyle/>
          <a:p>
            <a:r>
              <a:rPr lang="en-AU" dirty="0"/>
              <a:t>Why engage in leisure reading across a K – 12 setting?</a:t>
            </a:r>
          </a:p>
        </p:txBody>
      </p:sp>
      <p:sp>
        <p:nvSpPr>
          <p:cNvPr id="3" name="Content Placeholder 2">
            <a:extLst>
              <a:ext uri="{FF2B5EF4-FFF2-40B4-BE49-F238E27FC236}">
                <a16:creationId xmlns:a16="http://schemas.microsoft.com/office/drawing/2014/main" id="{8948C085-544E-40A1-ABD1-3EC847A03A34}"/>
              </a:ext>
            </a:extLst>
          </p:cNvPr>
          <p:cNvSpPr>
            <a:spLocks noGrp="1"/>
          </p:cNvSpPr>
          <p:nvPr>
            <p:ph idx="1"/>
          </p:nvPr>
        </p:nvSpPr>
        <p:spPr>
          <a:xfrm>
            <a:off x="3203848" y="1311779"/>
            <a:ext cx="5544000" cy="4997541"/>
          </a:xfrm>
        </p:spPr>
        <p:txBody>
          <a:bodyPr/>
          <a:lstStyle/>
          <a:p>
            <a:pPr>
              <a:buFontTx/>
              <a:buChar char="-"/>
            </a:pPr>
            <a:r>
              <a:rPr lang="en-AU" sz="1500" dirty="0"/>
              <a:t>Improves core literacy skills (vocabulary, listening comprehension)</a:t>
            </a:r>
          </a:p>
          <a:p>
            <a:pPr>
              <a:buFontTx/>
              <a:buChar char="-"/>
            </a:pPr>
            <a:r>
              <a:rPr lang="en-US" sz="1500" dirty="0"/>
              <a:t>Increases general knowledge, exposure to new ideas</a:t>
            </a:r>
          </a:p>
          <a:p>
            <a:pPr>
              <a:buFontTx/>
              <a:buChar char="-"/>
            </a:pPr>
            <a:r>
              <a:rPr lang="en-US" sz="1500" dirty="0"/>
              <a:t>Increases resilience and critical thinking skills</a:t>
            </a:r>
          </a:p>
          <a:p>
            <a:pPr>
              <a:buFontTx/>
              <a:buChar char="-"/>
            </a:pPr>
            <a:r>
              <a:rPr lang="en-US" sz="1500" dirty="0"/>
              <a:t>Builds empathy through connections to characters and stories</a:t>
            </a:r>
          </a:p>
          <a:p>
            <a:pPr>
              <a:buFontTx/>
              <a:buChar char="-"/>
            </a:pPr>
            <a:r>
              <a:rPr lang="en-US" sz="1500" dirty="0"/>
              <a:t>Improved concentration through perseverance with challenging material</a:t>
            </a:r>
          </a:p>
          <a:p>
            <a:pPr>
              <a:buFontTx/>
              <a:buChar char="-"/>
            </a:pPr>
            <a:r>
              <a:rPr lang="en-US" sz="1500" dirty="0"/>
              <a:t>Increased opportunities to access language</a:t>
            </a:r>
          </a:p>
          <a:p>
            <a:pPr>
              <a:buFontTx/>
              <a:buChar char="-"/>
            </a:pPr>
            <a:r>
              <a:rPr lang="en-US" sz="1500" dirty="0"/>
              <a:t>Increased independence – through reading and constructing meaning for themselves </a:t>
            </a:r>
          </a:p>
          <a:p>
            <a:pPr>
              <a:buFontTx/>
              <a:buChar char="-"/>
            </a:pPr>
            <a:r>
              <a:rPr lang="en-US" sz="1500" dirty="0"/>
              <a:t>Analysis and evaluation – through encountering new ideas and language</a:t>
            </a:r>
          </a:p>
          <a:p>
            <a:pPr>
              <a:buFontTx/>
              <a:buChar char="-"/>
            </a:pPr>
            <a:r>
              <a:rPr lang="en-US" sz="1500" dirty="0"/>
              <a:t>Improves creative writing through exposure to various forms of literature, writing styles and genres </a:t>
            </a:r>
            <a:endParaRPr lang="en-AU" sz="1500" dirty="0"/>
          </a:p>
          <a:p>
            <a:pPr>
              <a:buFontTx/>
              <a:buChar char="-"/>
            </a:pPr>
            <a:endParaRPr lang="en-AU" sz="2000" dirty="0"/>
          </a:p>
        </p:txBody>
      </p:sp>
      <p:sp>
        <p:nvSpPr>
          <p:cNvPr id="6" name="Slide Number Placeholder 5">
            <a:extLst>
              <a:ext uri="{FF2B5EF4-FFF2-40B4-BE49-F238E27FC236}">
                <a16:creationId xmlns:a16="http://schemas.microsoft.com/office/drawing/2014/main" id="{5AC6E732-4773-420E-A2EA-C2624CB78FCD}"/>
              </a:ext>
            </a:extLst>
          </p:cNvPr>
          <p:cNvSpPr>
            <a:spLocks noGrp="1"/>
          </p:cNvSpPr>
          <p:nvPr>
            <p:ph type="sldNum" sz="quarter" idx="12"/>
          </p:nvPr>
        </p:nvSpPr>
        <p:spPr/>
        <p:txBody>
          <a:bodyPr/>
          <a:lstStyle/>
          <a:p>
            <a:fld id="{AD606251-D307-4491-9E5E-7D88612B5E59}" type="slidenum">
              <a:rPr lang="en-AU" smtClean="0"/>
              <a:pPr/>
              <a:t>3</a:t>
            </a:fld>
            <a:endParaRPr lang="en-AU"/>
          </a:p>
        </p:txBody>
      </p:sp>
      <p:sp>
        <p:nvSpPr>
          <p:cNvPr id="10" name="Text Placeholder 9">
            <a:extLst>
              <a:ext uri="{FF2B5EF4-FFF2-40B4-BE49-F238E27FC236}">
                <a16:creationId xmlns:a16="http://schemas.microsoft.com/office/drawing/2014/main" id="{2F84D6FA-E899-4E27-B85E-8196F4A9FF61}"/>
              </a:ext>
            </a:extLst>
          </p:cNvPr>
          <p:cNvSpPr>
            <a:spLocks noGrp="1"/>
          </p:cNvSpPr>
          <p:nvPr>
            <p:ph type="body" idx="13"/>
          </p:nvPr>
        </p:nvSpPr>
        <p:spPr/>
        <p:txBody>
          <a:bodyPr/>
          <a:lstStyle/>
          <a:p>
            <a:r>
              <a:rPr lang="en-AU" dirty="0"/>
              <a:t>Rationale for staff</a:t>
            </a:r>
          </a:p>
        </p:txBody>
      </p:sp>
    </p:spTree>
    <p:extLst>
      <p:ext uri="{BB962C8B-B14F-4D97-AF65-F5344CB8AC3E}">
        <p14:creationId xmlns:p14="http://schemas.microsoft.com/office/powerpoint/2010/main" val="1661953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D6A60-97D9-4582-8D52-A5901754ECF5}"/>
              </a:ext>
            </a:extLst>
          </p:cNvPr>
          <p:cNvSpPr>
            <a:spLocks noGrp="1"/>
          </p:cNvSpPr>
          <p:nvPr>
            <p:ph type="ctrTitle"/>
          </p:nvPr>
        </p:nvSpPr>
        <p:spPr>
          <a:xfrm>
            <a:off x="3144860" y="1741158"/>
            <a:ext cx="5603604" cy="1903866"/>
          </a:xfrm>
        </p:spPr>
        <p:txBody>
          <a:bodyPr>
            <a:normAutofit fontScale="90000"/>
          </a:bodyPr>
          <a:lstStyle/>
          <a:p>
            <a:r>
              <a:rPr lang="en-AU" sz="5000" dirty="0"/>
              <a:t>Sustained Silent Reading (SSR) Program for K – 12 2020 and beyond</a:t>
            </a:r>
            <a:br>
              <a:rPr lang="en-AU" sz="5000" dirty="0"/>
            </a:br>
            <a:endParaRPr lang="en-AU" sz="5000" dirty="0"/>
          </a:p>
        </p:txBody>
      </p:sp>
    </p:spTree>
    <p:extLst>
      <p:ext uri="{BB962C8B-B14F-4D97-AF65-F5344CB8AC3E}">
        <p14:creationId xmlns:p14="http://schemas.microsoft.com/office/powerpoint/2010/main" val="3081456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A0B63-023D-46BE-AF92-224557E94A7A}"/>
              </a:ext>
            </a:extLst>
          </p:cNvPr>
          <p:cNvSpPr>
            <a:spLocks noGrp="1"/>
          </p:cNvSpPr>
          <p:nvPr>
            <p:ph type="ctrTitle"/>
          </p:nvPr>
        </p:nvSpPr>
        <p:spPr/>
        <p:txBody>
          <a:bodyPr/>
          <a:lstStyle/>
          <a:p>
            <a:r>
              <a:rPr lang="en-AU" dirty="0"/>
              <a:t>Aims of the SSR program</a:t>
            </a:r>
          </a:p>
        </p:txBody>
      </p:sp>
      <p:sp>
        <p:nvSpPr>
          <p:cNvPr id="3" name="Subtitle 2">
            <a:extLst>
              <a:ext uri="{FF2B5EF4-FFF2-40B4-BE49-F238E27FC236}">
                <a16:creationId xmlns:a16="http://schemas.microsoft.com/office/drawing/2014/main" id="{E7ACAAE0-EE9B-465E-9722-EF3E04E0A09C}"/>
              </a:ext>
            </a:extLst>
          </p:cNvPr>
          <p:cNvSpPr>
            <a:spLocks noGrp="1"/>
          </p:cNvSpPr>
          <p:nvPr>
            <p:ph type="subTitle" idx="1"/>
          </p:nvPr>
        </p:nvSpPr>
        <p:spPr>
          <a:xfrm>
            <a:off x="3205244" y="2708920"/>
            <a:ext cx="5544000" cy="3240360"/>
          </a:xfrm>
        </p:spPr>
        <p:txBody>
          <a:bodyPr/>
          <a:lstStyle/>
          <a:p>
            <a:r>
              <a:rPr lang="en-US" sz="1500" dirty="0"/>
              <a:t>- create lifelong habitual readers who are passionate about reading</a:t>
            </a:r>
          </a:p>
          <a:p>
            <a:endParaRPr lang="en-US" sz="1500" dirty="0"/>
          </a:p>
          <a:p>
            <a:r>
              <a:rPr lang="en-US" sz="1500" dirty="0"/>
              <a:t>- increase student enjoyment of reading </a:t>
            </a:r>
          </a:p>
          <a:p>
            <a:endParaRPr lang="en-US" sz="1500" dirty="0"/>
          </a:p>
          <a:p>
            <a:r>
              <a:rPr lang="en-US" sz="1500" dirty="0"/>
              <a:t>- increase student reading achievement across literacy indicators</a:t>
            </a:r>
          </a:p>
          <a:p>
            <a:endParaRPr lang="en-US" sz="1500" dirty="0"/>
          </a:p>
          <a:p>
            <a:r>
              <a:rPr lang="en-US" sz="1500" dirty="0"/>
              <a:t>- build empathy for others and understanding of the world around us </a:t>
            </a:r>
          </a:p>
          <a:p>
            <a:endParaRPr lang="en-US" sz="1500" dirty="0"/>
          </a:p>
          <a:p>
            <a:r>
              <a:rPr lang="en-US" sz="1500" dirty="0"/>
              <a:t>- test and develop a best-practice high frequency model of SSR</a:t>
            </a:r>
          </a:p>
          <a:p>
            <a:endParaRPr lang="en-AU" dirty="0"/>
          </a:p>
        </p:txBody>
      </p:sp>
    </p:spTree>
    <p:extLst>
      <p:ext uri="{BB962C8B-B14F-4D97-AF65-F5344CB8AC3E}">
        <p14:creationId xmlns:p14="http://schemas.microsoft.com/office/powerpoint/2010/main" val="1171694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2F37C-A3FA-484F-A550-D4222D7BD213}"/>
              </a:ext>
            </a:extLst>
          </p:cNvPr>
          <p:cNvSpPr>
            <a:spLocks noGrp="1"/>
          </p:cNvSpPr>
          <p:nvPr>
            <p:ph type="title"/>
          </p:nvPr>
        </p:nvSpPr>
        <p:spPr/>
        <p:txBody>
          <a:bodyPr/>
          <a:lstStyle/>
          <a:p>
            <a:r>
              <a:rPr lang="en-AU" dirty="0"/>
              <a:t>Survey Feedback 2018</a:t>
            </a:r>
          </a:p>
        </p:txBody>
      </p:sp>
      <p:sp>
        <p:nvSpPr>
          <p:cNvPr id="3" name="Content Placeholder 2">
            <a:extLst>
              <a:ext uri="{FF2B5EF4-FFF2-40B4-BE49-F238E27FC236}">
                <a16:creationId xmlns:a16="http://schemas.microsoft.com/office/drawing/2014/main" id="{8948C085-544E-40A1-ABD1-3EC847A03A34}"/>
              </a:ext>
            </a:extLst>
          </p:cNvPr>
          <p:cNvSpPr>
            <a:spLocks noGrp="1"/>
          </p:cNvSpPr>
          <p:nvPr>
            <p:ph idx="1"/>
          </p:nvPr>
        </p:nvSpPr>
        <p:spPr>
          <a:xfrm>
            <a:off x="3060000" y="1412442"/>
            <a:ext cx="5544000" cy="4997541"/>
          </a:xfrm>
        </p:spPr>
        <p:txBody>
          <a:bodyPr/>
          <a:lstStyle/>
          <a:p>
            <a:pPr>
              <a:buFontTx/>
              <a:buChar char="-"/>
            </a:pPr>
            <a:r>
              <a:rPr lang="en-US" sz="1500" dirty="0"/>
              <a:t>Student surveys of Year 7 &amp; 9 were taken prior to the trial which indicated that 28% of students for reading for enjoyment </a:t>
            </a:r>
            <a:r>
              <a:rPr lang="en-US" sz="1500" b="1" u="sng" dirty="0"/>
              <a:t>less than once a week, or never.</a:t>
            </a:r>
          </a:p>
          <a:p>
            <a:pPr marL="0" indent="0">
              <a:buNone/>
            </a:pPr>
            <a:endParaRPr lang="en-US" sz="1500" b="1" u="sng" dirty="0"/>
          </a:p>
          <a:p>
            <a:pPr>
              <a:buFontTx/>
              <a:buChar char="-"/>
            </a:pPr>
            <a:r>
              <a:rPr lang="en-US" sz="1500" dirty="0"/>
              <a:t>Of concern, 10% of the girls surveyed </a:t>
            </a:r>
            <a:r>
              <a:rPr lang="en-US" sz="1500" b="1" u="sng" dirty="0"/>
              <a:t>were not currently reading anything at all</a:t>
            </a:r>
            <a:r>
              <a:rPr lang="en-US" sz="1500" dirty="0"/>
              <a:t>.  Most of these girls were from the current Year 10 cohort, which suggests reading for enjoyment declines as students get older.</a:t>
            </a:r>
          </a:p>
          <a:p>
            <a:pPr>
              <a:buFontTx/>
              <a:buChar char="-"/>
            </a:pPr>
            <a:endParaRPr lang="en-US" sz="1500" dirty="0"/>
          </a:p>
          <a:p>
            <a:pPr>
              <a:buFontTx/>
              <a:buChar char="-"/>
            </a:pPr>
            <a:r>
              <a:rPr lang="en-US" sz="1500" dirty="0"/>
              <a:t>Students in Years 7 – 10 have one allocated period a fortnight as a SSR period as part of English.  However when students were surveyed about their reading habits during this time most cited they simply read their English text during this period.</a:t>
            </a:r>
          </a:p>
          <a:p>
            <a:pPr>
              <a:buFontTx/>
              <a:buChar char="-"/>
            </a:pPr>
            <a:endParaRPr lang="en-US" sz="1500" dirty="0"/>
          </a:p>
          <a:p>
            <a:pPr>
              <a:buFontTx/>
              <a:buChar char="-"/>
            </a:pPr>
            <a:r>
              <a:rPr lang="en-US" sz="1500" dirty="0"/>
              <a:t>This indicates even when given time students are displaying a lack of autonomous engagement or initiative with delving into a broader body of literature.</a:t>
            </a:r>
          </a:p>
        </p:txBody>
      </p:sp>
      <p:sp>
        <p:nvSpPr>
          <p:cNvPr id="6" name="Slide Number Placeholder 5">
            <a:extLst>
              <a:ext uri="{FF2B5EF4-FFF2-40B4-BE49-F238E27FC236}">
                <a16:creationId xmlns:a16="http://schemas.microsoft.com/office/drawing/2014/main" id="{5AC6E732-4773-420E-A2EA-C2624CB78FCD}"/>
              </a:ext>
            </a:extLst>
          </p:cNvPr>
          <p:cNvSpPr>
            <a:spLocks noGrp="1"/>
          </p:cNvSpPr>
          <p:nvPr>
            <p:ph type="sldNum" sz="quarter" idx="12"/>
          </p:nvPr>
        </p:nvSpPr>
        <p:spPr/>
        <p:txBody>
          <a:bodyPr/>
          <a:lstStyle/>
          <a:p>
            <a:fld id="{AD606251-D307-4491-9E5E-7D88612B5E59}" type="slidenum">
              <a:rPr lang="en-AU" smtClean="0"/>
              <a:pPr/>
              <a:t>6</a:t>
            </a:fld>
            <a:endParaRPr lang="en-AU"/>
          </a:p>
        </p:txBody>
      </p:sp>
      <p:sp>
        <p:nvSpPr>
          <p:cNvPr id="10" name="Text Placeholder 9">
            <a:extLst>
              <a:ext uri="{FF2B5EF4-FFF2-40B4-BE49-F238E27FC236}">
                <a16:creationId xmlns:a16="http://schemas.microsoft.com/office/drawing/2014/main" id="{2F84D6FA-E899-4E27-B85E-8196F4A9FF61}"/>
              </a:ext>
            </a:extLst>
          </p:cNvPr>
          <p:cNvSpPr>
            <a:spLocks noGrp="1"/>
          </p:cNvSpPr>
          <p:nvPr>
            <p:ph type="body" idx="13"/>
          </p:nvPr>
        </p:nvSpPr>
        <p:spPr/>
        <p:txBody>
          <a:bodyPr/>
          <a:lstStyle/>
          <a:p>
            <a:r>
              <a:rPr lang="en-US" dirty="0"/>
              <a:t>Student leisure reading habits</a:t>
            </a:r>
            <a:endParaRPr lang="en-AU" dirty="0"/>
          </a:p>
        </p:txBody>
      </p:sp>
    </p:spTree>
    <p:extLst>
      <p:ext uri="{BB962C8B-B14F-4D97-AF65-F5344CB8AC3E}">
        <p14:creationId xmlns:p14="http://schemas.microsoft.com/office/powerpoint/2010/main" val="4187501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2F37C-A3FA-484F-A550-D4222D7BD213}"/>
              </a:ext>
            </a:extLst>
          </p:cNvPr>
          <p:cNvSpPr>
            <a:spLocks noGrp="1"/>
          </p:cNvSpPr>
          <p:nvPr>
            <p:ph type="title"/>
          </p:nvPr>
        </p:nvSpPr>
        <p:spPr/>
        <p:txBody>
          <a:bodyPr/>
          <a:lstStyle/>
          <a:p>
            <a:r>
              <a:rPr lang="en-US" dirty="0"/>
              <a:t>Reading  K-12 </a:t>
            </a:r>
            <a:endParaRPr lang="en-AU" dirty="0"/>
          </a:p>
        </p:txBody>
      </p:sp>
      <p:sp>
        <p:nvSpPr>
          <p:cNvPr id="3" name="Content Placeholder 2">
            <a:extLst>
              <a:ext uri="{FF2B5EF4-FFF2-40B4-BE49-F238E27FC236}">
                <a16:creationId xmlns:a16="http://schemas.microsoft.com/office/drawing/2014/main" id="{8948C085-544E-40A1-ABD1-3EC847A03A34}"/>
              </a:ext>
            </a:extLst>
          </p:cNvPr>
          <p:cNvSpPr>
            <a:spLocks noGrp="1"/>
          </p:cNvSpPr>
          <p:nvPr>
            <p:ph idx="1"/>
          </p:nvPr>
        </p:nvSpPr>
        <p:spPr>
          <a:xfrm>
            <a:off x="3060000" y="1412442"/>
            <a:ext cx="5544000" cy="4997541"/>
          </a:xfrm>
        </p:spPr>
        <p:txBody>
          <a:bodyPr/>
          <a:lstStyle/>
          <a:p>
            <a:pPr>
              <a:buFontTx/>
              <a:buChar char="-"/>
            </a:pPr>
            <a:r>
              <a:rPr lang="en-AU" sz="1500" dirty="0"/>
              <a:t>In Senior School we implemented a one term trial of Sustained Silent Reading (SSR) during Wednesday morning roll call (Term 4, 2018).</a:t>
            </a:r>
          </a:p>
          <a:p>
            <a:pPr>
              <a:buFontTx/>
              <a:buChar char="-"/>
            </a:pPr>
            <a:endParaRPr lang="en-US" sz="1500" dirty="0"/>
          </a:p>
          <a:p>
            <a:pPr>
              <a:buFontTx/>
              <a:buChar char="-"/>
            </a:pPr>
            <a:r>
              <a:rPr lang="en-US" sz="1500" dirty="0"/>
              <a:t>Students and teachers were required to have reading material with them as they arrived for roll call and were directed to read silently for 15 minutes once the roll was taken. </a:t>
            </a:r>
          </a:p>
          <a:p>
            <a:pPr>
              <a:buFontTx/>
              <a:buChar char="-"/>
            </a:pPr>
            <a:endParaRPr lang="en-US" sz="1500" dirty="0"/>
          </a:p>
          <a:p>
            <a:pPr>
              <a:buFontTx/>
              <a:buChar char="-"/>
            </a:pPr>
            <a:r>
              <a:rPr lang="en-US" sz="1500" dirty="0"/>
              <a:t>Observations during Wednesdays indicated that students seemed to enjoy the dedicated reading time but in infrequency (once a week) led to poor planning and many students arrived without reading material.  </a:t>
            </a:r>
          </a:p>
          <a:p>
            <a:pPr>
              <a:buFontTx/>
              <a:buChar char="-"/>
            </a:pPr>
            <a:endParaRPr lang="en-US" sz="1500" dirty="0"/>
          </a:p>
          <a:p>
            <a:pPr>
              <a:buFontTx/>
              <a:buChar char="-"/>
            </a:pPr>
            <a:r>
              <a:rPr lang="en-US" sz="1500" dirty="0"/>
              <a:t>Teachers modelling silent reading throughout roll call was observed not to be consistent.</a:t>
            </a:r>
          </a:p>
          <a:p>
            <a:pPr>
              <a:buFontTx/>
              <a:buChar char="-"/>
            </a:pPr>
            <a:endParaRPr lang="en-AU" sz="1500" dirty="0"/>
          </a:p>
          <a:p>
            <a:pPr>
              <a:buFontTx/>
              <a:buChar char="-"/>
            </a:pPr>
            <a:endParaRPr lang="en-US" sz="1500" dirty="0"/>
          </a:p>
        </p:txBody>
      </p:sp>
      <p:sp>
        <p:nvSpPr>
          <p:cNvPr id="6" name="Slide Number Placeholder 5">
            <a:extLst>
              <a:ext uri="{FF2B5EF4-FFF2-40B4-BE49-F238E27FC236}">
                <a16:creationId xmlns:a16="http://schemas.microsoft.com/office/drawing/2014/main" id="{5AC6E732-4773-420E-A2EA-C2624CB78FCD}"/>
              </a:ext>
            </a:extLst>
          </p:cNvPr>
          <p:cNvSpPr>
            <a:spLocks noGrp="1"/>
          </p:cNvSpPr>
          <p:nvPr>
            <p:ph type="sldNum" sz="quarter" idx="12"/>
          </p:nvPr>
        </p:nvSpPr>
        <p:spPr/>
        <p:txBody>
          <a:bodyPr/>
          <a:lstStyle/>
          <a:p>
            <a:fld id="{AD606251-D307-4491-9E5E-7D88612B5E59}" type="slidenum">
              <a:rPr lang="en-AU" smtClean="0"/>
              <a:pPr/>
              <a:t>7</a:t>
            </a:fld>
            <a:endParaRPr lang="en-AU"/>
          </a:p>
        </p:txBody>
      </p:sp>
      <p:sp>
        <p:nvSpPr>
          <p:cNvPr id="10" name="Text Placeholder 9">
            <a:extLst>
              <a:ext uri="{FF2B5EF4-FFF2-40B4-BE49-F238E27FC236}">
                <a16:creationId xmlns:a16="http://schemas.microsoft.com/office/drawing/2014/main" id="{2F84D6FA-E899-4E27-B85E-8196F4A9FF61}"/>
              </a:ext>
            </a:extLst>
          </p:cNvPr>
          <p:cNvSpPr>
            <a:spLocks noGrp="1"/>
          </p:cNvSpPr>
          <p:nvPr>
            <p:ph type="body" idx="13"/>
          </p:nvPr>
        </p:nvSpPr>
        <p:spPr/>
        <p:txBody>
          <a:bodyPr/>
          <a:lstStyle/>
          <a:p>
            <a:r>
              <a:rPr lang="en-US" dirty="0"/>
              <a:t>Whole school initiative to promote reading for enjoyment</a:t>
            </a:r>
            <a:endParaRPr lang="en-AU" dirty="0"/>
          </a:p>
          <a:p>
            <a:endParaRPr lang="en-AU" dirty="0"/>
          </a:p>
        </p:txBody>
      </p:sp>
    </p:spTree>
    <p:extLst>
      <p:ext uri="{BB962C8B-B14F-4D97-AF65-F5344CB8AC3E}">
        <p14:creationId xmlns:p14="http://schemas.microsoft.com/office/powerpoint/2010/main" val="3798913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2F37C-A3FA-484F-A550-D4222D7BD213}"/>
              </a:ext>
            </a:extLst>
          </p:cNvPr>
          <p:cNvSpPr>
            <a:spLocks noGrp="1"/>
          </p:cNvSpPr>
          <p:nvPr>
            <p:ph type="title"/>
          </p:nvPr>
        </p:nvSpPr>
        <p:spPr/>
        <p:txBody>
          <a:bodyPr/>
          <a:lstStyle/>
          <a:p>
            <a:r>
              <a:rPr lang="en-US" dirty="0"/>
              <a:t>Reading  K-12 </a:t>
            </a:r>
            <a:endParaRPr lang="en-AU" dirty="0"/>
          </a:p>
        </p:txBody>
      </p:sp>
      <p:sp>
        <p:nvSpPr>
          <p:cNvPr id="3" name="Content Placeholder 2">
            <a:extLst>
              <a:ext uri="{FF2B5EF4-FFF2-40B4-BE49-F238E27FC236}">
                <a16:creationId xmlns:a16="http://schemas.microsoft.com/office/drawing/2014/main" id="{8948C085-544E-40A1-ABD1-3EC847A03A34}"/>
              </a:ext>
            </a:extLst>
          </p:cNvPr>
          <p:cNvSpPr>
            <a:spLocks noGrp="1"/>
          </p:cNvSpPr>
          <p:nvPr>
            <p:ph idx="1"/>
          </p:nvPr>
        </p:nvSpPr>
        <p:spPr>
          <a:xfrm>
            <a:off x="611560" y="1556792"/>
            <a:ext cx="8280920" cy="4584137"/>
          </a:xfrm>
        </p:spPr>
        <p:txBody>
          <a:bodyPr vert="horz" lIns="0" tIns="0" rIns="0" bIns="0" rtlCol="0" anchor="t">
            <a:noAutofit/>
          </a:bodyPr>
          <a:lstStyle/>
          <a:p>
            <a:pPr marL="0" indent="0">
              <a:buNone/>
            </a:pPr>
            <a:r>
              <a:rPr lang="en-AU" sz="1600" b="1" dirty="0"/>
              <a:t>Junior School DEAR time 2019</a:t>
            </a:r>
          </a:p>
          <a:p>
            <a:pPr marL="0" indent="0">
              <a:buNone/>
            </a:pPr>
            <a:r>
              <a:rPr lang="en-US" sz="1600" dirty="0"/>
              <a:t>* All grades K-4 to engage in 10mins DEAR time in the </a:t>
            </a:r>
            <a:r>
              <a:rPr lang="en-US" sz="1600" dirty="0">
                <a:solidFill>
                  <a:srgbClr val="FF0000"/>
                </a:solidFill>
              </a:rPr>
              <a:t>8:20 – 8:40 </a:t>
            </a:r>
            <a:r>
              <a:rPr lang="en-US" sz="1600" dirty="0"/>
              <a:t>time slot  each day. </a:t>
            </a:r>
          </a:p>
          <a:p>
            <a:endParaRPr lang="en-US" sz="2000" dirty="0"/>
          </a:p>
          <a:p>
            <a:endParaRPr lang="en-US" sz="2000" dirty="0"/>
          </a:p>
          <a:p>
            <a:endParaRPr lang="en-US" sz="2000" dirty="0"/>
          </a:p>
          <a:p>
            <a:endParaRPr lang="en-US" sz="1600" dirty="0"/>
          </a:p>
          <a:p>
            <a:r>
              <a:rPr lang="en-US" sz="1600" dirty="0"/>
              <a:t>Y5 -6 to allocate 10mins each day to DEAR time. </a:t>
            </a:r>
          </a:p>
          <a:p>
            <a:r>
              <a:rPr lang="en-US" sz="1600" dirty="0"/>
              <a:t>Trial these timetable arrangements for Term 2 and evaluate. </a:t>
            </a:r>
          </a:p>
          <a:p>
            <a:r>
              <a:rPr lang="en-US" sz="1600" dirty="0"/>
              <a:t>Informal feedback and observation has been positive.  These timetable arrangements will continue for JS until the end of 2019.</a:t>
            </a:r>
          </a:p>
        </p:txBody>
      </p:sp>
      <p:sp>
        <p:nvSpPr>
          <p:cNvPr id="6" name="Slide Number Placeholder 5">
            <a:extLst>
              <a:ext uri="{FF2B5EF4-FFF2-40B4-BE49-F238E27FC236}">
                <a16:creationId xmlns:a16="http://schemas.microsoft.com/office/drawing/2014/main" id="{5AC6E732-4773-420E-A2EA-C2624CB78FCD}"/>
              </a:ext>
            </a:extLst>
          </p:cNvPr>
          <p:cNvSpPr>
            <a:spLocks noGrp="1"/>
          </p:cNvSpPr>
          <p:nvPr>
            <p:ph type="sldNum" sz="quarter" idx="12"/>
          </p:nvPr>
        </p:nvSpPr>
        <p:spPr/>
        <p:txBody>
          <a:bodyPr/>
          <a:lstStyle/>
          <a:p>
            <a:fld id="{AD606251-D307-4491-9E5E-7D88612B5E59}" type="slidenum">
              <a:rPr lang="en-AU" smtClean="0"/>
              <a:pPr/>
              <a:t>8</a:t>
            </a:fld>
            <a:endParaRPr lang="en-AU"/>
          </a:p>
        </p:txBody>
      </p:sp>
      <p:sp>
        <p:nvSpPr>
          <p:cNvPr id="4" name="Text Placeholder 3"/>
          <p:cNvSpPr>
            <a:spLocks noGrp="1"/>
          </p:cNvSpPr>
          <p:nvPr>
            <p:ph type="body" idx="13"/>
          </p:nvPr>
        </p:nvSpPr>
        <p:spPr/>
        <p:txBody>
          <a:bodyPr/>
          <a:lstStyle/>
          <a:p>
            <a:r>
              <a:rPr lang="en-US" dirty="0"/>
              <a:t>Whole school initiative to promote reading for enjoyment</a:t>
            </a:r>
            <a:endParaRPr lang="en-AU" dirty="0"/>
          </a:p>
        </p:txBody>
      </p:sp>
      <p:pic>
        <p:nvPicPr>
          <p:cNvPr id="7" name="Picture 6"/>
          <p:cNvPicPr>
            <a:picLocks noChangeAspect="1"/>
          </p:cNvPicPr>
          <p:nvPr/>
        </p:nvPicPr>
        <p:blipFill>
          <a:blip r:embed="rId3"/>
          <a:stretch>
            <a:fillRect/>
          </a:stretch>
        </p:blipFill>
        <p:spPr>
          <a:xfrm>
            <a:off x="755576" y="2420888"/>
            <a:ext cx="7238095" cy="1361905"/>
          </a:xfrm>
          <a:prstGeom prst="rect">
            <a:avLst/>
          </a:prstGeom>
        </p:spPr>
      </p:pic>
    </p:spTree>
    <p:extLst>
      <p:ext uri="{BB962C8B-B14F-4D97-AF65-F5344CB8AC3E}">
        <p14:creationId xmlns:p14="http://schemas.microsoft.com/office/powerpoint/2010/main" val="643760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2F37C-A3FA-484F-A550-D4222D7BD213}"/>
              </a:ext>
            </a:extLst>
          </p:cNvPr>
          <p:cNvSpPr>
            <a:spLocks noGrp="1"/>
          </p:cNvSpPr>
          <p:nvPr>
            <p:ph type="title"/>
          </p:nvPr>
        </p:nvSpPr>
        <p:spPr/>
        <p:txBody>
          <a:bodyPr/>
          <a:lstStyle/>
          <a:p>
            <a:r>
              <a:rPr lang="en-AU" dirty="0"/>
              <a:t>Survey Feedback 2018</a:t>
            </a:r>
          </a:p>
        </p:txBody>
      </p:sp>
      <p:sp>
        <p:nvSpPr>
          <p:cNvPr id="3" name="Content Placeholder 2">
            <a:extLst>
              <a:ext uri="{FF2B5EF4-FFF2-40B4-BE49-F238E27FC236}">
                <a16:creationId xmlns:a16="http://schemas.microsoft.com/office/drawing/2014/main" id="{8948C085-544E-40A1-ABD1-3EC847A03A34}"/>
              </a:ext>
            </a:extLst>
          </p:cNvPr>
          <p:cNvSpPr>
            <a:spLocks noGrp="1"/>
          </p:cNvSpPr>
          <p:nvPr>
            <p:ph idx="1"/>
          </p:nvPr>
        </p:nvSpPr>
        <p:spPr>
          <a:xfrm>
            <a:off x="3060000" y="1412442"/>
            <a:ext cx="5544000" cy="4997541"/>
          </a:xfrm>
        </p:spPr>
        <p:txBody>
          <a:bodyPr/>
          <a:lstStyle/>
          <a:p>
            <a:pPr>
              <a:buFontTx/>
              <a:buChar char="-"/>
            </a:pPr>
            <a:r>
              <a:rPr lang="en-US" sz="1500" dirty="0"/>
              <a:t>Student surveys of Year 7 &amp; 9 were taken prior to the trial which indicated that 28% of students for reading for enjoyment </a:t>
            </a:r>
            <a:r>
              <a:rPr lang="en-US" sz="1500" b="1" u="sng" dirty="0"/>
              <a:t>less than once a week, or never.</a:t>
            </a:r>
          </a:p>
          <a:p>
            <a:pPr marL="0" indent="0">
              <a:buNone/>
            </a:pPr>
            <a:endParaRPr lang="en-US" sz="1500" b="1" u="sng" dirty="0"/>
          </a:p>
          <a:p>
            <a:pPr>
              <a:buFontTx/>
              <a:buChar char="-"/>
            </a:pPr>
            <a:r>
              <a:rPr lang="en-US" sz="1500" dirty="0"/>
              <a:t>Of concern, 10% of the girls surveyed </a:t>
            </a:r>
            <a:r>
              <a:rPr lang="en-US" sz="1500" b="1" u="sng" dirty="0"/>
              <a:t>were not currently reading anything</a:t>
            </a:r>
            <a:r>
              <a:rPr lang="en-US" sz="1500" dirty="0"/>
              <a:t>.  Most of these girls were from the current Year 10 cohort, which suggests reading for enjoyment declines as students get older.</a:t>
            </a:r>
          </a:p>
          <a:p>
            <a:pPr>
              <a:buFontTx/>
              <a:buChar char="-"/>
            </a:pPr>
            <a:endParaRPr lang="en-US" sz="1500" dirty="0"/>
          </a:p>
          <a:p>
            <a:pPr>
              <a:buFontTx/>
              <a:buChar char="-"/>
            </a:pPr>
            <a:r>
              <a:rPr lang="en-US" sz="1500" dirty="0"/>
              <a:t>Students in Years 7 – 10 have one allocated period a fortnight as a SSR period as part of English.  However when students were surveyed about their reading habits during this time most cited they simply read their English text during this period.</a:t>
            </a:r>
          </a:p>
          <a:p>
            <a:pPr>
              <a:buFontTx/>
              <a:buChar char="-"/>
            </a:pPr>
            <a:endParaRPr lang="en-US" sz="1500" dirty="0"/>
          </a:p>
          <a:p>
            <a:pPr>
              <a:buFontTx/>
              <a:buChar char="-"/>
            </a:pPr>
            <a:r>
              <a:rPr lang="en-US" sz="1500" dirty="0"/>
              <a:t>This indicates even when given time students are displaying a lack of autonomous engagement or initiative with delving into a broader body of literature.</a:t>
            </a:r>
          </a:p>
        </p:txBody>
      </p:sp>
      <p:sp>
        <p:nvSpPr>
          <p:cNvPr id="6" name="Slide Number Placeholder 5">
            <a:extLst>
              <a:ext uri="{FF2B5EF4-FFF2-40B4-BE49-F238E27FC236}">
                <a16:creationId xmlns:a16="http://schemas.microsoft.com/office/drawing/2014/main" id="{5AC6E732-4773-420E-A2EA-C2624CB78FCD}"/>
              </a:ext>
            </a:extLst>
          </p:cNvPr>
          <p:cNvSpPr>
            <a:spLocks noGrp="1"/>
          </p:cNvSpPr>
          <p:nvPr>
            <p:ph type="sldNum" sz="quarter" idx="12"/>
          </p:nvPr>
        </p:nvSpPr>
        <p:spPr/>
        <p:txBody>
          <a:bodyPr/>
          <a:lstStyle/>
          <a:p>
            <a:fld id="{AD606251-D307-4491-9E5E-7D88612B5E59}" type="slidenum">
              <a:rPr lang="en-AU" smtClean="0"/>
              <a:pPr/>
              <a:t>9</a:t>
            </a:fld>
            <a:endParaRPr lang="en-AU"/>
          </a:p>
        </p:txBody>
      </p:sp>
      <p:sp>
        <p:nvSpPr>
          <p:cNvPr id="10" name="Text Placeholder 9">
            <a:extLst>
              <a:ext uri="{FF2B5EF4-FFF2-40B4-BE49-F238E27FC236}">
                <a16:creationId xmlns:a16="http://schemas.microsoft.com/office/drawing/2014/main" id="{2F84D6FA-E899-4E27-B85E-8196F4A9FF61}"/>
              </a:ext>
            </a:extLst>
          </p:cNvPr>
          <p:cNvSpPr>
            <a:spLocks noGrp="1"/>
          </p:cNvSpPr>
          <p:nvPr>
            <p:ph type="body" idx="13"/>
          </p:nvPr>
        </p:nvSpPr>
        <p:spPr/>
        <p:txBody>
          <a:bodyPr/>
          <a:lstStyle/>
          <a:p>
            <a:r>
              <a:rPr lang="en-US" dirty="0"/>
              <a:t>Student leisure reading habits</a:t>
            </a:r>
            <a:endParaRPr lang="en-AU" dirty="0"/>
          </a:p>
        </p:txBody>
      </p:sp>
    </p:spTree>
    <p:extLst>
      <p:ext uri="{BB962C8B-B14F-4D97-AF65-F5344CB8AC3E}">
        <p14:creationId xmlns:p14="http://schemas.microsoft.com/office/powerpoint/2010/main" val="1293347063"/>
      </p:ext>
    </p:extLst>
  </p:cSld>
  <p:clrMapOvr>
    <a:masterClrMapping/>
  </p:clrMapOvr>
</p:sld>
</file>

<file path=ppt/theme/theme1.xml><?xml version="1.0" encoding="utf-8"?>
<a:theme xmlns:a="http://schemas.openxmlformats.org/drawingml/2006/main" name="Slide Layouts_Red">
  <a:themeElements>
    <a:clrScheme name="Queenwood PPT">
      <a:dk1>
        <a:sysClr val="windowText" lastClr="000000"/>
      </a:dk1>
      <a:lt1>
        <a:sysClr val="window" lastClr="FFFFFF"/>
      </a:lt1>
      <a:dk2>
        <a:srgbClr val="701C45"/>
      </a:dk2>
      <a:lt2>
        <a:srgbClr val="EAE6E3"/>
      </a:lt2>
      <a:accent1>
        <a:srgbClr val="CF0A2C"/>
      </a:accent1>
      <a:accent2>
        <a:srgbClr val="A79C8E"/>
      </a:accent2>
      <a:accent3>
        <a:srgbClr val="383A35"/>
      </a:accent3>
      <a:accent4>
        <a:srgbClr val="57D6DD"/>
      </a:accent4>
      <a:accent5>
        <a:srgbClr val="DBE444"/>
      </a:accent5>
      <a:accent6>
        <a:srgbClr val="007079"/>
      </a:accent6>
      <a:hlink>
        <a:srgbClr val="000000"/>
      </a:hlink>
      <a:folHlink>
        <a:srgbClr val="000000"/>
      </a:folHlink>
    </a:clrScheme>
    <a:fontScheme name="Queenwood PPT">
      <a:majorFont>
        <a:latin typeface="Chronicle Display"/>
        <a:ea typeface=""/>
        <a:cs typeface=""/>
      </a:majorFont>
      <a:minorFont>
        <a:latin typeface="Saile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2500" dirty="0" err="1" smtClean="0"/>
        </a:defPPr>
      </a:lstStyle>
    </a:txDef>
  </a:objectDefaults>
  <a:extraClrSchemeLst/>
  <a:extLst>
    <a:ext uri="{05A4C25C-085E-4340-85A3-A5531E510DB2}">
      <thm15:themeFamily xmlns:thm15="http://schemas.microsoft.com/office/thememl/2012/main" name="Queenwood_PPT Template.potx" id="{CD33E4E9-B112-4FAD-93BF-33A35E6F71BF}" vid="{70E9B783-18D0-4696-8313-8D5315255811}"/>
    </a:ext>
  </a:extLst>
</a:theme>
</file>

<file path=ppt/theme/theme2.xml><?xml version="1.0" encoding="utf-8"?>
<a:theme xmlns:a="http://schemas.openxmlformats.org/drawingml/2006/main" name="Slide Layouts_Black">
  <a:themeElements>
    <a:clrScheme name="Queenwood PPT">
      <a:dk1>
        <a:sysClr val="windowText" lastClr="000000"/>
      </a:dk1>
      <a:lt1>
        <a:sysClr val="window" lastClr="FFFFFF"/>
      </a:lt1>
      <a:dk2>
        <a:srgbClr val="701C45"/>
      </a:dk2>
      <a:lt2>
        <a:srgbClr val="EAE6E3"/>
      </a:lt2>
      <a:accent1>
        <a:srgbClr val="CF0A2C"/>
      </a:accent1>
      <a:accent2>
        <a:srgbClr val="A79C8E"/>
      </a:accent2>
      <a:accent3>
        <a:srgbClr val="383A35"/>
      </a:accent3>
      <a:accent4>
        <a:srgbClr val="57D6DD"/>
      </a:accent4>
      <a:accent5>
        <a:srgbClr val="DBE444"/>
      </a:accent5>
      <a:accent6>
        <a:srgbClr val="007079"/>
      </a:accent6>
      <a:hlink>
        <a:srgbClr val="000000"/>
      </a:hlink>
      <a:folHlink>
        <a:srgbClr val="000000"/>
      </a:folHlink>
    </a:clrScheme>
    <a:fontScheme name="Queenwood PPT">
      <a:majorFont>
        <a:latin typeface="Chronicle Display"/>
        <a:ea typeface=""/>
        <a:cs typeface=""/>
      </a:majorFont>
      <a:minorFont>
        <a:latin typeface="Saile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800" dirty="0" smtClean="0"/>
        </a:defPPr>
      </a:lstStyle>
    </a:txDef>
  </a:objectDefaults>
  <a:extraClrSchemeLst/>
  <a:extLst>
    <a:ext uri="{05A4C25C-085E-4340-85A3-A5531E510DB2}">
      <thm15:themeFamily xmlns:thm15="http://schemas.microsoft.com/office/thememl/2012/main" name="Queenwood_PPT Template.potx" id="{CD33E4E9-B112-4FAD-93BF-33A35E6F71BF}" vid="{8DF97D38-9498-4CB4-A2E7-FCB84744FC5A}"/>
    </a:ext>
  </a:extLst>
</a:theme>
</file>

<file path=ppt/theme/theme3.xml><?xml version="1.0" encoding="utf-8"?>
<a:theme xmlns:a="http://schemas.openxmlformats.org/drawingml/2006/main" name="Slide Layouts_Tan">
  <a:themeElements>
    <a:clrScheme name="Queenwood PPT">
      <a:dk1>
        <a:sysClr val="windowText" lastClr="000000"/>
      </a:dk1>
      <a:lt1>
        <a:sysClr val="window" lastClr="FFFFFF"/>
      </a:lt1>
      <a:dk2>
        <a:srgbClr val="701C45"/>
      </a:dk2>
      <a:lt2>
        <a:srgbClr val="EAE6E3"/>
      </a:lt2>
      <a:accent1>
        <a:srgbClr val="CF0A2C"/>
      </a:accent1>
      <a:accent2>
        <a:srgbClr val="A79C8E"/>
      </a:accent2>
      <a:accent3>
        <a:srgbClr val="383A35"/>
      </a:accent3>
      <a:accent4>
        <a:srgbClr val="57D6DD"/>
      </a:accent4>
      <a:accent5>
        <a:srgbClr val="DBE444"/>
      </a:accent5>
      <a:accent6>
        <a:srgbClr val="007079"/>
      </a:accent6>
      <a:hlink>
        <a:srgbClr val="000000"/>
      </a:hlink>
      <a:folHlink>
        <a:srgbClr val="000000"/>
      </a:folHlink>
    </a:clrScheme>
    <a:fontScheme name="Queenwood PPT">
      <a:majorFont>
        <a:latin typeface="Chronicle Display"/>
        <a:ea typeface=""/>
        <a:cs typeface=""/>
      </a:majorFont>
      <a:minorFont>
        <a:latin typeface="Saile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2500" dirty="0" err="1" smtClean="0"/>
        </a:defPPr>
      </a:lstStyle>
    </a:txDef>
  </a:objectDefaults>
  <a:extraClrSchemeLst/>
  <a:extLst>
    <a:ext uri="{05A4C25C-085E-4340-85A3-A5531E510DB2}">
      <thm15:themeFamily xmlns:thm15="http://schemas.microsoft.com/office/thememl/2012/main" name="Queenwood_PPT Template.potx" id="{CD33E4E9-B112-4FAD-93BF-33A35E6F71BF}" vid="{290916DF-945E-4554-BF2F-EA247C162018}"/>
    </a:ext>
  </a:extLst>
</a:theme>
</file>

<file path=ppt/theme/theme4.xml><?xml version="1.0" encoding="utf-8"?>
<a:theme xmlns:a="http://schemas.openxmlformats.org/drawingml/2006/main" name="Beginning and End Slide Layouts">
  <a:themeElements>
    <a:clrScheme name="Queenwood PPT">
      <a:dk1>
        <a:sysClr val="windowText" lastClr="000000"/>
      </a:dk1>
      <a:lt1>
        <a:sysClr val="window" lastClr="FFFFFF"/>
      </a:lt1>
      <a:dk2>
        <a:srgbClr val="701C45"/>
      </a:dk2>
      <a:lt2>
        <a:srgbClr val="EAE6E3"/>
      </a:lt2>
      <a:accent1>
        <a:srgbClr val="CF0A2C"/>
      </a:accent1>
      <a:accent2>
        <a:srgbClr val="A79C8E"/>
      </a:accent2>
      <a:accent3>
        <a:srgbClr val="383A35"/>
      </a:accent3>
      <a:accent4>
        <a:srgbClr val="57D6DD"/>
      </a:accent4>
      <a:accent5>
        <a:srgbClr val="DBE444"/>
      </a:accent5>
      <a:accent6>
        <a:srgbClr val="007079"/>
      </a:accent6>
      <a:hlink>
        <a:srgbClr val="000000"/>
      </a:hlink>
      <a:folHlink>
        <a:srgbClr val="000000"/>
      </a:folHlink>
    </a:clrScheme>
    <a:fontScheme name="Queenwood PPT">
      <a:majorFont>
        <a:latin typeface="Chronicle Display"/>
        <a:ea typeface=""/>
        <a:cs typeface=""/>
      </a:majorFont>
      <a:minorFont>
        <a:latin typeface="Saile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2500" dirty="0" err="1" smtClean="0"/>
        </a:defPPr>
      </a:lstStyle>
    </a:txDef>
  </a:objectDefaults>
  <a:extraClrSchemeLst/>
  <a:extLst>
    <a:ext uri="{05A4C25C-085E-4340-85A3-A5531E510DB2}">
      <thm15:themeFamily xmlns:thm15="http://schemas.microsoft.com/office/thememl/2012/main" name="Queenwood_PPT Template.potx" id="{CD33E4E9-B112-4FAD-93BF-33A35E6F71BF}" vid="{82FB12C7-0D4C-40E5-8623-FA158E983F1D}"/>
    </a:ext>
  </a:extLst>
</a:theme>
</file>

<file path=ppt/theme/theme5.xml><?xml version="1.0" encoding="utf-8"?>
<a:theme xmlns:a="http://schemas.openxmlformats.org/drawingml/2006/main" name="Divider Slide Layouts">
  <a:themeElements>
    <a:clrScheme name="Queenwood PPT">
      <a:dk1>
        <a:sysClr val="windowText" lastClr="000000"/>
      </a:dk1>
      <a:lt1>
        <a:sysClr val="window" lastClr="FFFFFF"/>
      </a:lt1>
      <a:dk2>
        <a:srgbClr val="701C45"/>
      </a:dk2>
      <a:lt2>
        <a:srgbClr val="EAE6E3"/>
      </a:lt2>
      <a:accent1>
        <a:srgbClr val="CF0A2C"/>
      </a:accent1>
      <a:accent2>
        <a:srgbClr val="A79C8E"/>
      </a:accent2>
      <a:accent3>
        <a:srgbClr val="383A35"/>
      </a:accent3>
      <a:accent4>
        <a:srgbClr val="57D6DD"/>
      </a:accent4>
      <a:accent5>
        <a:srgbClr val="DBE444"/>
      </a:accent5>
      <a:accent6>
        <a:srgbClr val="007079"/>
      </a:accent6>
      <a:hlink>
        <a:srgbClr val="000000"/>
      </a:hlink>
      <a:folHlink>
        <a:srgbClr val="000000"/>
      </a:folHlink>
    </a:clrScheme>
    <a:fontScheme name="Queenwood PPT">
      <a:majorFont>
        <a:latin typeface="Chronicle Display"/>
        <a:ea typeface=""/>
        <a:cs typeface=""/>
      </a:majorFont>
      <a:minorFont>
        <a:latin typeface="Saile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2500" dirty="0" err="1" smtClean="0"/>
        </a:defPPr>
      </a:lstStyle>
    </a:txDef>
  </a:objectDefaults>
  <a:extraClrSchemeLst/>
  <a:extLst>
    <a:ext uri="{05A4C25C-085E-4340-85A3-A5531E510DB2}">
      <thm15:themeFamily xmlns:thm15="http://schemas.microsoft.com/office/thememl/2012/main" name="Queenwood_PPT Template.potx" id="{CD33E4E9-B112-4FAD-93BF-33A35E6F71BF}" vid="{36F9CBE2-B67D-4DD4-BF24-CAE83D37B093}"/>
    </a:ext>
  </a:extLst>
</a:theme>
</file>

<file path=ppt/theme/theme6.xml><?xml version="1.0" encoding="utf-8"?>
<a:theme xmlns:a="http://schemas.openxmlformats.org/drawingml/2006/main" name="Picture Slide Layouts">
  <a:themeElements>
    <a:clrScheme name="Queenwood PPT">
      <a:dk1>
        <a:sysClr val="windowText" lastClr="000000"/>
      </a:dk1>
      <a:lt1>
        <a:sysClr val="window" lastClr="FFFFFF"/>
      </a:lt1>
      <a:dk2>
        <a:srgbClr val="701C45"/>
      </a:dk2>
      <a:lt2>
        <a:srgbClr val="EAE6E3"/>
      </a:lt2>
      <a:accent1>
        <a:srgbClr val="CF0A2C"/>
      </a:accent1>
      <a:accent2>
        <a:srgbClr val="A79C8E"/>
      </a:accent2>
      <a:accent3>
        <a:srgbClr val="383A35"/>
      </a:accent3>
      <a:accent4>
        <a:srgbClr val="57D6DD"/>
      </a:accent4>
      <a:accent5>
        <a:srgbClr val="DBE444"/>
      </a:accent5>
      <a:accent6>
        <a:srgbClr val="007079"/>
      </a:accent6>
      <a:hlink>
        <a:srgbClr val="000000"/>
      </a:hlink>
      <a:folHlink>
        <a:srgbClr val="000000"/>
      </a:folHlink>
    </a:clrScheme>
    <a:fontScheme name="Queenwood PPT">
      <a:majorFont>
        <a:latin typeface="Chronicle Display"/>
        <a:ea typeface=""/>
        <a:cs typeface=""/>
      </a:majorFont>
      <a:minorFont>
        <a:latin typeface="Saile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2500" dirty="0" err="1" smtClean="0"/>
        </a:defPPr>
      </a:lstStyle>
    </a:txDef>
  </a:objectDefaults>
  <a:extraClrSchemeLst/>
  <a:extLst>
    <a:ext uri="{05A4C25C-085E-4340-85A3-A5531E510DB2}">
      <thm15:themeFamily xmlns:thm15="http://schemas.microsoft.com/office/thememl/2012/main" name="Queenwood_PPT Template.potx" id="{CD33E4E9-B112-4FAD-93BF-33A35E6F71BF}" vid="{E0712C46-197D-4BB6-B619-EDA99712C55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Queenwood_PPT Template</Template>
  <TotalTime>0</TotalTime>
  <Words>2588</Words>
  <Application>Microsoft Office PowerPoint</Application>
  <PresentationFormat>On-screen Show (4:3)</PresentationFormat>
  <Paragraphs>278</Paragraphs>
  <Slides>17</Slides>
  <Notes>17</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17</vt:i4>
      </vt:variant>
    </vt:vector>
  </HeadingPairs>
  <TitlesOfParts>
    <vt:vector size="30" baseType="lpstr">
      <vt:lpstr>Arial</vt:lpstr>
      <vt:lpstr>Calibri</vt:lpstr>
      <vt:lpstr>Chronicle Display</vt:lpstr>
      <vt:lpstr>Chronicle Display Semi</vt:lpstr>
      <vt:lpstr>Sailec</vt:lpstr>
      <vt:lpstr>Sailec Light</vt:lpstr>
      <vt:lpstr>Wingdings</vt:lpstr>
      <vt:lpstr>Slide Layouts_Red</vt:lpstr>
      <vt:lpstr>Slide Layouts_Black</vt:lpstr>
      <vt:lpstr>Slide Layouts_Tan</vt:lpstr>
      <vt:lpstr>Beginning and End Slide Layouts</vt:lpstr>
      <vt:lpstr>Divider Slide Layouts</vt:lpstr>
      <vt:lpstr>Picture Slide Layouts</vt:lpstr>
      <vt:lpstr>PowerPoint Presentation</vt:lpstr>
      <vt:lpstr>Functional Reading vs Reading for enjoyment</vt:lpstr>
      <vt:lpstr>Why engage in leisure reading across a K – 12 setting?</vt:lpstr>
      <vt:lpstr>Sustained Silent Reading (SSR) Program for K – 12 2020 and beyond </vt:lpstr>
      <vt:lpstr>Aims of the SSR program</vt:lpstr>
      <vt:lpstr>Survey Feedback 2018</vt:lpstr>
      <vt:lpstr>Reading  K-12 </vt:lpstr>
      <vt:lpstr>Reading  K-12 </vt:lpstr>
      <vt:lpstr>Survey Feedback 2018</vt:lpstr>
      <vt:lpstr>Reading  K-12 </vt:lpstr>
      <vt:lpstr>Shhh! - Sustained silent reading (SSR) </vt:lpstr>
      <vt:lpstr>Shhh! - Sustained silent reading (SSR) </vt:lpstr>
      <vt:lpstr>Reading  K-12 </vt:lpstr>
      <vt:lpstr>Reading  K-12 </vt:lpstr>
      <vt:lpstr>Reading  K-12 </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4</cp:revision>
  <dcterms:created xsi:type="dcterms:W3CDTF">2018-08-30T04:57:22Z</dcterms:created>
  <dcterms:modified xsi:type="dcterms:W3CDTF">2021-11-03T00:09:32Z</dcterms:modified>
</cp:coreProperties>
</file>